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6" r:id="rId3"/>
    <p:sldId id="257" r:id="rId5"/>
    <p:sldId id="260" r:id="rId6"/>
    <p:sldId id="261" r:id="rId7"/>
    <p:sldId id="265" r:id="rId8"/>
    <p:sldId id="267" r:id="rId9"/>
    <p:sldId id="299" r:id="rId10"/>
    <p:sldId id="300" r:id="rId11"/>
    <p:sldId id="301" r:id="rId12"/>
    <p:sldId id="302" r:id="rId13"/>
    <p:sldId id="303" r:id="rId14"/>
    <p:sldId id="290" r:id="rId15"/>
    <p:sldId id="268" r:id="rId16"/>
    <p:sldId id="305" r:id="rId17"/>
    <p:sldId id="306" r:id="rId18"/>
    <p:sldId id="307" r:id="rId19"/>
    <p:sldId id="308" r:id="rId20"/>
    <p:sldId id="309" r:id="rId21"/>
    <p:sldId id="310" r:id="rId22"/>
    <p:sldId id="311" r:id="rId23"/>
    <p:sldId id="312" r:id="rId24"/>
    <p:sldId id="264" r:id="rId25"/>
    <p:sldId id="271" r:id="rId26"/>
    <p:sldId id="315" r:id="rId27"/>
    <p:sldId id="316" r:id="rId28"/>
    <p:sldId id="317" r:id="rId29"/>
    <p:sldId id="318" r:id="rId30"/>
    <p:sldId id="319" r:id="rId31"/>
    <p:sldId id="320" r:id="rId32"/>
    <p:sldId id="324" r:id="rId33"/>
    <p:sldId id="325" r:id="rId34"/>
    <p:sldId id="288" r:id="rId35"/>
    <p:sldId id="289" r:id="rId36"/>
    <p:sldId id="327" r:id="rId37"/>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3CE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0" d="100"/>
          <a:sy n="70" d="100"/>
        </p:scale>
        <p:origin x="-1386" y="30"/>
      </p:cViewPr>
      <p:guideLst>
        <p:guide orient="horz" pos="2136"/>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0" Type="http://schemas.openxmlformats.org/officeDocument/2006/relationships/tableStyles" Target="tableStyles.xml"/><Relationship Id="rId4" Type="http://schemas.openxmlformats.org/officeDocument/2006/relationships/notesMaster" Target="notesMasters/notesMaster1.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EB3D2F78-5E98-4423-AE21-3E5068C1042E}"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60E0D89-AAD5-475A-B150-99C0273A9761}">
      <dgm:prSet phldrT="[Text]" phldr="0" custT="1"/>
      <dgm:spPr>
        <a:solidFill>
          <a:srgbClr val="FFB014"/>
        </a:solidFill>
      </dgm:spPr>
      <dgm:t>
        <a:bodyPr vert="horz" wrap="square"/>
        <a:p>
          <a:pPr algn="l">
            <a:lnSpc>
              <a:spcPct val="100000"/>
            </a:lnSpc>
            <a:spcBef>
              <a:spcPct val="0"/>
            </a:spcBef>
            <a:spcAft>
              <a:spcPct val="35000"/>
            </a:spcAft>
          </a:pPr>
          <a:r>
            <a:rPr lang="en-US" sz="2800" b="1">
              <a:latin typeface="Arial" panose="020B0604020202020204" pitchFamily="34" charset="0"/>
              <a:cs typeface="Arial" panose="020B0604020202020204" pitchFamily="34" charset="0"/>
            </a:rPr>
            <a:t>1.</a:t>
          </a:r>
          <a:r>
            <a:rPr lang="en-US" sz="2800">
              <a:latin typeface="Arial" panose="020B0604020202020204" pitchFamily="34" charset="0"/>
              <a:cs typeface="Arial" panose="020B0604020202020204" pitchFamily="34" charset="0"/>
            </a:rPr>
            <a:t> </a:t>
          </a:r>
          <a:r>
            <a:rPr lang="vi-VN" altLang="en-US" sz="2800">
              <a:latin typeface="Arial" panose="020B0604020202020204" pitchFamily="34" charset="0"/>
              <a:cs typeface="Arial" panose="020B0604020202020204" pitchFamily="34" charset="0"/>
            </a:rPr>
            <a:t>L</a:t>
          </a:r>
          <a:r>
            <a:rPr lang="vi-VN" altLang="en-US" sz="2800">
              <a:ea typeface="MS PGothic" panose="020B0600070205080204" pitchFamily="34" charset="-128"/>
              <a:sym typeface="+mn-ea"/>
            </a:rPr>
            <a:t>à một ngành luật độc lập trong hệ thống pháp luật </a:t>
          </a:r>
          <a:r>
            <a:rPr lang="vi-VN" altLang="en-US" sz="2800">
              <a:ea typeface="MS PGothic" panose="020B0600070205080204" pitchFamily="34" charset="-128"/>
              <a:sym typeface="+mn-ea"/>
            </a:rPr>
            <a:t>Vi</a:t>
          </a:r>
          <a:r>
            <a:rPr lang="vi-VN" altLang="en-US" sz="2800">
              <a:ea typeface="MS PGothic" panose="020B0600070205080204" pitchFamily="34" charset="-128"/>
              <a:sym typeface="+mn-ea"/>
            </a:rPr>
            <a:t>ệt </a:t>
          </a:r>
          <a:r>
            <a:rPr lang="vi-VN" altLang="en-US" sz="2800">
              <a:ea typeface="MS PGothic" panose="020B0600070205080204" pitchFamily="34" charset="-128"/>
              <a:sym typeface="+mn-ea"/>
            </a:rPr>
            <a:t>N</a:t>
          </a:r>
          <a:r>
            <a:rPr lang="vi-VN" altLang="en-US" sz="2800">
              <a:ea typeface="MS PGothic" panose="020B0600070205080204" pitchFamily="34" charset="-128"/>
              <a:sym typeface="+mn-ea"/>
            </a:rPr>
            <a:t>am</a:t>
          </a:r>
          <a:r>
            <a:rPr sz="2200"/>
            <a:t/>
          </a:r>
          <a:endParaRPr sz="2200"/>
        </a:p>
      </dgm:t>
    </dgm:pt>
    <dgm:pt modelId="{AF09B5F3-2BE5-45FB-A461-892266337275}" cxnId="{C054B3BE-698E-4D39-9EAD-BD93EC442826}" type="parTrans">
      <dgm:prSet/>
      <dgm:spPr/>
      <dgm:t>
        <a:bodyPr/>
        <a:lstStyle/>
        <a:p>
          <a:endParaRPr lang="en-US" sz="2800">
            <a:latin typeface="Arial" panose="020B0604020202020204" pitchFamily="34" charset="0"/>
            <a:cs typeface="Arial" panose="020B0604020202020204" pitchFamily="34" charset="0"/>
          </a:endParaRPr>
        </a:p>
      </dgm:t>
    </dgm:pt>
    <dgm:pt modelId="{1922D400-5291-4CD9-B1DB-9D0B11D59E7D}" cxnId="{C054B3BE-698E-4D39-9EAD-BD93EC442826}" type="sibTrans">
      <dgm:prSet/>
      <dgm:spPr/>
      <dgm:t>
        <a:bodyPr/>
        <a:lstStyle/>
        <a:p>
          <a:endParaRPr lang="en-US" sz="2800">
            <a:latin typeface="Arial" panose="020B0604020202020204" pitchFamily="34" charset="0"/>
            <a:cs typeface="Arial" panose="020B0604020202020204" pitchFamily="34" charset="0"/>
          </a:endParaRPr>
        </a:p>
      </dgm:t>
    </dgm:pt>
    <dgm:pt modelId="{C8821825-392F-4821-B292-9682247D434A}">
      <dgm:prSet phldrT="[Text]" phldr="0" custT="1"/>
      <dgm:spPr>
        <a:solidFill>
          <a:srgbClr val="F04046"/>
        </a:solidFill>
      </dgm:spPr>
      <dgm:t>
        <a:bodyPr vert="horz" wrap="square"/>
        <a:p>
          <a:pPr algn="l">
            <a:lnSpc>
              <a:spcPct val="100000"/>
            </a:lnSpc>
            <a:spcBef>
              <a:spcPct val="0"/>
            </a:spcBef>
            <a:spcAft>
              <a:spcPct val="35000"/>
            </a:spcAft>
          </a:pPr>
          <a:r>
            <a:rPr lang="en-US" sz="2800" b="1">
              <a:latin typeface="Arial" panose="020B0604020202020204" pitchFamily="34" charset="0"/>
              <a:cs typeface="Arial" panose="020B0604020202020204" pitchFamily="34" charset="0"/>
            </a:rPr>
            <a:t>2. </a:t>
          </a:r>
          <a:r>
            <a:rPr lang="vi-VN" altLang="en-US" sz="2800">
              <a:ea typeface="MS PGothic" panose="020B0600070205080204" pitchFamily="34" charset="-128"/>
              <a:sym typeface="+mn-ea"/>
            </a:rPr>
            <a:t>Bao gồm </a:t>
          </a:r>
          <a:r>
            <a:rPr lang="en-US" altLang="en-US" sz="2800">
              <a:ea typeface="MS PGothic" panose="020B0600070205080204" pitchFamily="34" charset="-128"/>
              <a:sym typeface="+mn-ea"/>
            </a:rPr>
            <a:t>hệ thống </a:t>
          </a:r>
          <a:r>
            <a:rPr lang="vi-VN" altLang="en-US" sz="2800">
              <a:ea typeface="MS PGothic" panose="020B0600070205080204" pitchFamily="34" charset="-128"/>
              <a:sym typeface="+mn-ea"/>
            </a:rPr>
            <a:t>các quy phạm pháp luật</a:t>
          </a:r>
          <a:r>
            <a:rPr lang="en-US" altLang="en-US" sz="2800">
              <a:ea typeface="MS PGothic" panose="020B0600070205080204" pitchFamily="34" charset="-128"/>
              <a:sym typeface="+mn-ea"/>
            </a:rPr>
            <a:t> do nhà nước ban hành</a:t>
          </a:r>
          <a:r>
            <a:rPr sz="500"/>
            <a:t/>
          </a:r>
          <a:endParaRPr sz="500"/>
        </a:p>
      </dgm:t>
    </dgm:pt>
    <dgm:pt modelId="{CC42275F-AFF7-42F1-AACD-56801F9DF5C5}" cxnId="{3A0AA6A5-0870-4FE7-83F6-386D3C63476B}" type="parTrans">
      <dgm:prSet/>
      <dgm:spPr/>
      <dgm:t>
        <a:bodyPr/>
        <a:lstStyle/>
        <a:p>
          <a:endParaRPr lang="en-US" sz="2800">
            <a:latin typeface="Arial" panose="020B0604020202020204" pitchFamily="34" charset="0"/>
            <a:cs typeface="Arial" panose="020B0604020202020204" pitchFamily="34" charset="0"/>
          </a:endParaRPr>
        </a:p>
      </dgm:t>
    </dgm:pt>
    <dgm:pt modelId="{7BF7A09E-8276-4F22-AC9F-DC1F9A8F38A0}" cxnId="{3A0AA6A5-0870-4FE7-83F6-386D3C63476B}" type="sibTrans">
      <dgm:prSet/>
      <dgm:spPr/>
      <dgm:t>
        <a:bodyPr/>
        <a:lstStyle/>
        <a:p>
          <a:endParaRPr lang="en-US" sz="2800">
            <a:latin typeface="Arial" panose="020B0604020202020204" pitchFamily="34" charset="0"/>
            <a:cs typeface="Arial" panose="020B0604020202020204" pitchFamily="34" charset="0"/>
          </a:endParaRPr>
        </a:p>
      </dgm:t>
    </dgm:pt>
    <dgm:pt modelId="{E1D75391-F6E3-41F6-B825-07AAA0A37925}">
      <dgm:prSet phldrT="[Text]" phldr="0" custT="0"/>
      <dgm:spPr/>
      <dgm:t>
        <a:bodyPr vert="horz" wrap="square"/>
        <a:p>
          <a:pPr algn="l">
            <a:lnSpc>
              <a:spcPct val="100000"/>
            </a:lnSpc>
            <a:spcBef>
              <a:spcPct val="0"/>
            </a:spcBef>
            <a:spcAft>
              <a:spcPct val="20000"/>
            </a:spcAft>
          </a:pPr>
          <a:r>
            <a:rPr/>
            <a:t/>
          </a:r>
          <a:endParaRPr/>
        </a:p>
      </dgm:t>
    </dgm:pt>
    <dgm:pt modelId="{1C990603-C70A-4B1C-9211-53CE56B303FF}" cxnId="{FC9F95C9-CE37-4C70-8D34-3AB5C6617A80}" type="parTrans">
      <dgm:prSet/>
      <dgm:spPr/>
      <dgm:t>
        <a:bodyPr/>
        <a:lstStyle/>
        <a:p>
          <a:endParaRPr lang="en-US" sz="2800">
            <a:latin typeface="Arial" panose="020B0604020202020204" pitchFamily="34" charset="0"/>
            <a:cs typeface="Arial" panose="020B0604020202020204" pitchFamily="34" charset="0"/>
          </a:endParaRPr>
        </a:p>
      </dgm:t>
    </dgm:pt>
    <dgm:pt modelId="{369D3B7D-B4F8-4B20-84C4-DB92D2BABF16}" cxnId="{FC9F95C9-CE37-4C70-8D34-3AB5C6617A80}" type="sibTrans">
      <dgm:prSet/>
      <dgm:spPr/>
      <dgm:t>
        <a:bodyPr/>
        <a:lstStyle/>
        <a:p>
          <a:endParaRPr lang="en-US" sz="2800">
            <a:latin typeface="Arial" panose="020B0604020202020204" pitchFamily="34" charset="0"/>
            <a:cs typeface="Arial" panose="020B0604020202020204" pitchFamily="34" charset="0"/>
          </a:endParaRPr>
        </a:p>
      </dgm:t>
    </dgm:pt>
    <dgm:pt modelId="{00143FE0-AB58-42E0-AB9D-07C18B0EE454}">
      <dgm:prSet phldrT="[Text]" phldr="0" custT="1"/>
      <dgm:spPr>
        <a:solidFill>
          <a:srgbClr val="009284"/>
        </a:solidFill>
      </dgm:spPr>
      <dgm:t>
        <a:bodyPr vert="horz" wrap="square"/>
        <a:p>
          <a:pPr algn="l">
            <a:lnSpc>
              <a:spcPct val="100000"/>
            </a:lnSpc>
            <a:spcBef>
              <a:spcPct val="0"/>
            </a:spcBef>
            <a:spcAft>
              <a:spcPct val="35000"/>
            </a:spcAft>
          </a:pPr>
          <a:r>
            <a:rPr lang="en-US" sz="2800" b="1">
              <a:latin typeface="Arial" panose="020B0604020202020204" pitchFamily="34" charset="0"/>
              <a:cs typeface="Arial" panose="020B0604020202020204" pitchFamily="34" charset="0"/>
            </a:rPr>
            <a:t>3. </a:t>
          </a:r>
          <a:r>
            <a:rPr lang="en-US" altLang="en-US" sz="2800">
              <a:ea typeface="MS PGothic" panose="020B0600070205080204" pitchFamily="34" charset="-128"/>
              <a:sym typeface="+mn-ea"/>
            </a:rPr>
            <a:t>Xác định những hành vi nguy hiểm nào là tội phạm, </a:t>
          </a:r>
          <a:r>
            <a:rPr sz="500"/>
            <a:t/>
          </a:r>
          <a:endParaRPr sz="500"/>
        </a:p>
      </dgm:t>
    </dgm:pt>
    <dgm:pt modelId="{1754BC6D-1F94-48DB-8A0F-9CF5A5FAF40C}" cxnId="{7416E97B-8FDA-47C0-BB23-D837C49A9AFE}" type="parTrans">
      <dgm:prSet/>
      <dgm:spPr/>
      <dgm:t>
        <a:bodyPr/>
        <a:lstStyle/>
        <a:p>
          <a:endParaRPr lang="en-US" sz="2800">
            <a:latin typeface="Arial" panose="020B0604020202020204" pitchFamily="34" charset="0"/>
            <a:cs typeface="Arial" panose="020B0604020202020204" pitchFamily="34" charset="0"/>
          </a:endParaRPr>
        </a:p>
      </dgm:t>
    </dgm:pt>
    <dgm:pt modelId="{6A38A4F6-3C1F-4AAB-9D7D-D1B7C60C1A10}" cxnId="{7416E97B-8FDA-47C0-BB23-D837C49A9AFE}" type="sibTrans">
      <dgm:prSet/>
      <dgm:spPr/>
      <dgm:t>
        <a:bodyPr/>
        <a:lstStyle/>
        <a:p>
          <a:endParaRPr lang="en-US" sz="2800">
            <a:latin typeface="Arial" panose="020B0604020202020204" pitchFamily="34" charset="0"/>
            <a:cs typeface="Arial" panose="020B0604020202020204" pitchFamily="34" charset="0"/>
          </a:endParaRPr>
        </a:p>
      </dgm:t>
    </dgm:pt>
    <dgm:pt modelId="{96CA57ED-97AE-4CF1-84C0-6E71163EBFCC}">
      <dgm:prSet phldrT="[Text]" phldr="0" custT="0"/>
      <dgm:spPr/>
      <dgm:t>
        <a:bodyPr vert="horz" wrap="square"/>
        <a:p>
          <a:pPr algn="l">
            <a:lnSpc>
              <a:spcPct val="100000"/>
            </a:lnSpc>
            <a:spcBef>
              <a:spcPct val="0"/>
            </a:spcBef>
            <a:spcAft>
              <a:spcPct val="20000"/>
            </a:spcAft>
          </a:pPr>
          <a:r>
            <a:rPr/>
            <a:t/>
          </a:r>
          <a:endParaRPr/>
        </a:p>
      </dgm:t>
    </dgm:pt>
    <dgm:pt modelId="{BCCBF22C-5975-41DC-BD5C-C0BA4C5C8E6B}" cxnId="{B3377540-3491-4F61-948C-09BA79CC7823}" type="parTrans">
      <dgm:prSet/>
      <dgm:spPr/>
      <dgm:t>
        <a:bodyPr/>
        <a:lstStyle/>
        <a:p>
          <a:endParaRPr lang="en-US" sz="2800">
            <a:latin typeface="Arial" panose="020B0604020202020204" pitchFamily="34" charset="0"/>
            <a:cs typeface="Arial" panose="020B0604020202020204" pitchFamily="34" charset="0"/>
          </a:endParaRPr>
        </a:p>
      </dgm:t>
    </dgm:pt>
    <dgm:pt modelId="{CB3B9987-B6A3-4F9D-B373-40A26E75F74C}" cxnId="{B3377540-3491-4F61-948C-09BA79CC7823}" type="sibTrans">
      <dgm:prSet/>
      <dgm:spPr/>
      <dgm:t>
        <a:bodyPr/>
        <a:lstStyle/>
        <a:p>
          <a:endParaRPr lang="en-US" sz="2800">
            <a:latin typeface="Arial" panose="020B0604020202020204" pitchFamily="34" charset="0"/>
            <a:cs typeface="Arial" panose="020B0604020202020204" pitchFamily="34" charset="0"/>
          </a:endParaRPr>
        </a:p>
      </dgm:t>
    </dgm:pt>
    <dgm:pt modelId="{A45801BC-50E4-462B-8E60-CFC35257300C}">
      <dgm:prSet phldrT="[Text]" phldr="0" custT="1"/>
      <dgm:spPr>
        <a:solidFill>
          <a:srgbClr val="0066B3"/>
        </a:solidFill>
      </dgm:spPr>
      <dgm:t>
        <a:bodyPr vert="horz" wrap="square"/>
        <a:p>
          <a:pPr algn="l">
            <a:lnSpc>
              <a:spcPct val="100000"/>
            </a:lnSpc>
            <a:spcBef>
              <a:spcPct val="0"/>
            </a:spcBef>
            <a:spcAft>
              <a:spcPct val="35000"/>
            </a:spcAft>
          </a:pPr>
          <a:r>
            <a:rPr lang="en-US" sz="2800" b="1">
              <a:latin typeface="Arial" panose="020B0604020202020204" pitchFamily="34" charset="0"/>
              <a:cs typeface="Arial" panose="020B0604020202020204" pitchFamily="34" charset="0"/>
            </a:rPr>
            <a:t>4. </a:t>
          </a:r>
          <a:r>
            <a:rPr lang="en-US" altLang="en-US" sz="2800">
              <a:ea typeface="MS PGothic" panose="020B0600070205080204" pitchFamily="34" charset="-128"/>
              <a:sym typeface="+mn-ea"/>
            </a:rPr>
            <a:t>Đồng thời quy định hình phạt đối với tội phạm đó.</a:t>
          </a:r>
          <a:r>
            <a:rPr sz="500"/>
            <a:t/>
          </a:r>
          <a:endParaRPr sz="500"/>
        </a:p>
      </dgm:t>
    </dgm:pt>
    <dgm:pt modelId="{4FF3C9FB-34DA-4923-B9D2-F987BA0B556B}" cxnId="{22274483-CCF3-4E24-89DB-16403F6473EB}" type="parTrans">
      <dgm:prSet/>
      <dgm:spPr/>
      <dgm:t>
        <a:bodyPr/>
        <a:lstStyle/>
        <a:p>
          <a:endParaRPr lang="en-US" sz="2800">
            <a:latin typeface="Arial" panose="020B0604020202020204" pitchFamily="34" charset="0"/>
            <a:cs typeface="Arial" panose="020B0604020202020204" pitchFamily="34" charset="0"/>
          </a:endParaRPr>
        </a:p>
      </dgm:t>
    </dgm:pt>
    <dgm:pt modelId="{7764BEFA-3CC6-4A01-A369-A6926D5F7D4A}" cxnId="{22274483-CCF3-4E24-89DB-16403F6473EB}" type="sibTrans">
      <dgm:prSet/>
      <dgm:spPr/>
      <dgm:t>
        <a:bodyPr/>
        <a:lstStyle/>
        <a:p>
          <a:endParaRPr lang="en-US" sz="2800">
            <a:latin typeface="Arial" panose="020B0604020202020204" pitchFamily="34" charset="0"/>
            <a:cs typeface="Arial" panose="020B0604020202020204" pitchFamily="34" charset="0"/>
          </a:endParaRPr>
        </a:p>
      </dgm:t>
    </dgm:pt>
    <dgm:pt modelId="{A26A6386-98D0-4BCD-ADD2-19257B66258C}">
      <dgm:prSet phldrT="[Text]" phldr="0" custT="0"/>
      <dgm:spPr/>
      <dgm:t>
        <a:bodyPr vert="horz" wrap="square"/>
        <a:p>
          <a:pPr algn="l">
            <a:lnSpc>
              <a:spcPct val="100000"/>
            </a:lnSpc>
            <a:spcBef>
              <a:spcPct val="0"/>
            </a:spcBef>
            <a:spcAft>
              <a:spcPct val="20000"/>
            </a:spcAft>
          </a:pPr>
          <a:r>
            <a:rPr/>
            <a:t/>
          </a:r>
          <a:endParaRPr/>
        </a:p>
      </dgm:t>
    </dgm:pt>
    <dgm:pt modelId="{AE80AFC4-EE2D-4AA3-BB45-E8564618879D}" cxnId="{89F14DAB-6DD3-4B5C-8723-76145002667F}" type="parTrans">
      <dgm:prSet/>
      <dgm:spPr/>
      <dgm:t>
        <a:bodyPr/>
        <a:lstStyle/>
        <a:p>
          <a:endParaRPr lang="en-US" sz="2800">
            <a:latin typeface="Arial" panose="020B0604020202020204" pitchFamily="34" charset="0"/>
            <a:cs typeface="Arial" panose="020B0604020202020204" pitchFamily="34" charset="0"/>
          </a:endParaRPr>
        </a:p>
      </dgm:t>
    </dgm:pt>
    <dgm:pt modelId="{05B234B2-D6E7-4460-8566-26FE6E9F32BE}" cxnId="{89F14DAB-6DD3-4B5C-8723-76145002667F}" type="sibTrans">
      <dgm:prSet/>
      <dgm:spPr/>
      <dgm:t>
        <a:bodyPr/>
        <a:lstStyle/>
        <a:p>
          <a:endParaRPr lang="en-US" sz="2800">
            <a:latin typeface="Arial" panose="020B0604020202020204" pitchFamily="34" charset="0"/>
            <a:cs typeface="Arial" panose="020B0604020202020204" pitchFamily="34" charset="0"/>
          </a:endParaRPr>
        </a:p>
      </dgm:t>
    </dgm:pt>
    <dgm:pt modelId="{AF1E0E5A-E92B-4943-825D-DB7F610DA3A3}" type="pres">
      <dgm:prSet presAssocID="{EB3D2F78-5E98-4423-AE21-3E5068C1042E}" presName="linear" presStyleCnt="0">
        <dgm:presLayoutVars>
          <dgm:animLvl val="lvl"/>
          <dgm:resizeHandles val="exact"/>
        </dgm:presLayoutVars>
      </dgm:prSet>
      <dgm:spPr/>
      <dgm:t>
        <a:bodyPr/>
        <a:lstStyle/>
        <a:p>
          <a:endParaRPr lang="en-US"/>
        </a:p>
      </dgm:t>
    </dgm:pt>
    <dgm:pt modelId="{C8D8B5CD-8DE3-4757-91D7-637A64077A4A}" type="pres">
      <dgm:prSet presAssocID="{A60E0D89-AAD5-475A-B150-99C0273A9761}" presName="parentText" presStyleLbl="node1" presStyleIdx="0" presStyleCnt="4">
        <dgm:presLayoutVars>
          <dgm:chMax val="0"/>
          <dgm:bulletEnabled val="1"/>
        </dgm:presLayoutVars>
      </dgm:prSet>
      <dgm:spPr/>
      <dgm:t>
        <a:bodyPr/>
        <a:lstStyle/>
        <a:p>
          <a:endParaRPr lang="en-US"/>
        </a:p>
      </dgm:t>
    </dgm:pt>
    <dgm:pt modelId="{183F1B44-0A2C-42A5-BF4D-0FD00C957F6C}" type="pres">
      <dgm:prSet presAssocID="{1922D400-5291-4CD9-B1DB-9D0B11D59E7D}" presName="spacer" presStyleCnt="0"/>
      <dgm:spPr/>
    </dgm:pt>
    <dgm:pt modelId="{A1A8078E-EC17-4F40-BF3A-51F106F65CB2}" type="pres">
      <dgm:prSet presAssocID="{C8821825-392F-4821-B292-9682247D434A}" presName="parentText" presStyleLbl="node1" presStyleIdx="1" presStyleCnt="4">
        <dgm:presLayoutVars>
          <dgm:chMax val="0"/>
          <dgm:bulletEnabled val="1"/>
        </dgm:presLayoutVars>
      </dgm:prSet>
      <dgm:spPr/>
      <dgm:t>
        <a:bodyPr/>
        <a:lstStyle/>
        <a:p>
          <a:endParaRPr lang="en-US"/>
        </a:p>
      </dgm:t>
    </dgm:pt>
    <dgm:pt modelId="{D3BD709E-D971-4B28-B64E-80455C378361}" type="pres">
      <dgm:prSet presAssocID="{C8821825-392F-4821-B292-9682247D434A}" presName="childText" presStyleLbl="revTx" presStyleIdx="0" presStyleCnt="3">
        <dgm:presLayoutVars>
          <dgm:bulletEnabled val="1"/>
        </dgm:presLayoutVars>
      </dgm:prSet>
      <dgm:spPr/>
      <dgm:t>
        <a:bodyPr/>
        <a:lstStyle/>
        <a:p>
          <a:endParaRPr lang="en-US"/>
        </a:p>
      </dgm:t>
    </dgm:pt>
    <dgm:pt modelId="{EC7134AD-1DA6-4F1B-A76A-76D66E6C87AD}" type="pres">
      <dgm:prSet presAssocID="{00143FE0-AB58-42E0-AB9D-07C18B0EE454}" presName="parentText" presStyleLbl="node1" presStyleIdx="2" presStyleCnt="4">
        <dgm:presLayoutVars>
          <dgm:chMax val="0"/>
          <dgm:bulletEnabled val="1"/>
        </dgm:presLayoutVars>
      </dgm:prSet>
      <dgm:spPr/>
      <dgm:t>
        <a:bodyPr/>
        <a:lstStyle/>
        <a:p>
          <a:endParaRPr lang="en-US"/>
        </a:p>
      </dgm:t>
    </dgm:pt>
    <dgm:pt modelId="{6350EF91-5441-4635-8630-2D5C99B14685}" type="pres">
      <dgm:prSet presAssocID="{00143FE0-AB58-42E0-AB9D-07C18B0EE454}" presName="childText" presStyleLbl="revTx" presStyleIdx="1" presStyleCnt="3">
        <dgm:presLayoutVars>
          <dgm:bulletEnabled val="1"/>
        </dgm:presLayoutVars>
      </dgm:prSet>
      <dgm:spPr/>
      <dgm:t>
        <a:bodyPr/>
        <a:lstStyle/>
        <a:p>
          <a:endParaRPr lang="en-US"/>
        </a:p>
      </dgm:t>
    </dgm:pt>
    <dgm:pt modelId="{00FB52D3-BE05-4D51-A40E-A02C95EDCC51}" type="pres">
      <dgm:prSet presAssocID="{A45801BC-50E4-462B-8E60-CFC35257300C}" presName="parentText" presStyleLbl="node1" presStyleIdx="3" presStyleCnt="4">
        <dgm:presLayoutVars>
          <dgm:chMax val="0"/>
          <dgm:bulletEnabled val="1"/>
        </dgm:presLayoutVars>
      </dgm:prSet>
      <dgm:spPr/>
      <dgm:t>
        <a:bodyPr/>
        <a:lstStyle/>
        <a:p>
          <a:endParaRPr lang="en-US"/>
        </a:p>
      </dgm:t>
    </dgm:pt>
    <dgm:pt modelId="{8847E4EE-69E8-44FB-8359-0B3D097757A1}" type="pres">
      <dgm:prSet presAssocID="{A45801BC-50E4-462B-8E60-CFC35257300C}" presName="childText" presStyleLbl="revTx" presStyleIdx="2" presStyleCnt="3">
        <dgm:presLayoutVars>
          <dgm:bulletEnabled val="1"/>
        </dgm:presLayoutVars>
      </dgm:prSet>
      <dgm:spPr/>
      <dgm:t>
        <a:bodyPr/>
        <a:lstStyle/>
        <a:p>
          <a:endParaRPr lang="en-US"/>
        </a:p>
      </dgm:t>
    </dgm:pt>
  </dgm:ptLst>
  <dgm:cxnLst>
    <dgm:cxn modelId="{C054B3BE-698E-4D39-9EAD-BD93EC442826}" srcId="{EB3D2F78-5E98-4423-AE21-3E5068C1042E}" destId="{A60E0D89-AAD5-475A-B150-99C0273A9761}" srcOrd="0" destOrd="0" parTransId="{AF09B5F3-2BE5-45FB-A461-892266337275}" sibTransId="{1922D400-5291-4CD9-B1DB-9D0B11D59E7D}"/>
    <dgm:cxn modelId="{3A0AA6A5-0870-4FE7-83F6-386D3C63476B}" srcId="{EB3D2F78-5E98-4423-AE21-3E5068C1042E}" destId="{C8821825-392F-4821-B292-9682247D434A}" srcOrd="1" destOrd="0" parTransId="{CC42275F-AFF7-42F1-AACD-56801F9DF5C5}" sibTransId="{7BF7A09E-8276-4F22-AC9F-DC1F9A8F38A0}"/>
    <dgm:cxn modelId="{FC9F95C9-CE37-4C70-8D34-3AB5C6617A80}" srcId="{C8821825-392F-4821-B292-9682247D434A}" destId="{E1D75391-F6E3-41F6-B825-07AAA0A37925}" srcOrd="0" destOrd="1" parTransId="{1C990603-C70A-4B1C-9211-53CE56B303FF}" sibTransId="{369D3B7D-B4F8-4B20-84C4-DB92D2BABF16}"/>
    <dgm:cxn modelId="{7416E97B-8FDA-47C0-BB23-D837C49A9AFE}" srcId="{EB3D2F78-5E98-4423-AE21-3E5068C1042E}" destId="{00143FE0-AB58-42E0-AB9D-07C18B0EE454}" srcOrd="2" destOrd="0" parTransId="{1754BC6D-1F94-48DB-8A0F-9CF5A5FAF40C}" sibTransId="{6A38A4F6-3C1F-4AAB-9D7D-D1B7C60C1A10}"/>
    <dgm:cxn modelId="{B3377540-3491-4F61-948C-09BA79CC7823}" srcId="{00143FE0-AB58-42E0-AB9D-07C18B0EE454}" destId="{96CA57ED-97AE-4CF1-84C0-6E71163EBFCC}" srcOrd="0" destOrd="2" parTransId="{BCCBF22C-5975-41DC-BD5C-C0BA4C5C8E6B}" sibTransId="{CB3B9987-B6A3-4F9D-B373-40A26E75F74C}"/>
    <dgm:cxn modelId="{22274483-CCF3-4E24-89DB-16403F6473EB}" srcId="{EB3D2F78-5E98-4423-AE21-3E5068C1042E}" destId="{A45801BC-50E4-462B-8E60-CFC35257300C}" srcOrd="3" destOrd="0" parTransId="{4FF3C9FB-34DA-4923-B9D2-F987BA0B556B}" sibTransId="{7764BEFA-3CC6-4A01-A369-A6926D5F7D4A}"/>
    <dgm:cxn modelId="{89F14DAB-6DD3-4B5C-8723-76145002667F}" srcId="{A45801BC-50E4-462B-8E60-CFC35257300C}" destId="{A26A6386-98D0-4BCD-ADD2-19257B66258C}" srcOrd="0" destOrd="3" parTransId="{AE80AFC4-EE2D-4AA3-BB45-E8564618879D}" sibTransId="{05B234B2-D6E7-4460-8566-26FE6E9F32BE}"/>
    <dgm:cxn modelId="{6E3E0701-0E46-44FF-9409-FFE2D155785B}" type="presOf" srcId="{EB3D2F78-5E98-4423-AE21-3E5068C1042E}" destId="{AF1E0E5A-E92B-4943-825D-DB7F610DA3A3}" srcOrd="0" destOrd="0" presId="urn:microsoft.com/office/officeart/2005/8/layout/vList2"/>
    <dgm:cxn modelId="{A01CC93D-FE35-4C42-98C6-65CFAB0D0F7D}" type="presParOf" srcId="{AF1E0E5A-E92B-4943-825D-DB7F610DA3A3}" destId="{C8D8B5CD-8DE3-4757-91D7-637A64077A4A}" srcOrd="0" destOrd="0" presId="urn:microsoft.com/office/officeart/2005/8/layout/vList2"/>
    <dgm:cxn modelId="{316E05AB-A59F-4788-A48A-5868FC1E1BA2}" type="presOf" srcId="{A60E0D89-AAD5-475A-B150-99C0273A9761}" destId="{C8D8B5CD-8DE3-4757-91D7-637A64077A4A}" srcOrd="0" destOrd="0" presId="urn:microsoft.com/office/officeart/2005/8/layout/vList2"/>
    <dgm:cxn modelId="{2A61852D-390A-4C9D-8741-766E803D616B}" type="presParOf" srcId="{AF1E0E5A-E92B-4943-825D-DB7F610DA3A3}" destId="{183F1B44-0A2C-42A5-BF4D-0FD00C957F6C}" srcOrd="1" destOrd="0" presId="urn:microsoft.com/office/officeart/2005/8/layout/vList2"/>
    <dgm:cxn modelId="{FB2581C7-2FA0-4581-884F-19F3BCCE36D8}" type="presParOf" srcId="{AF1E0E5A-E92B-4943-825D-DB7F610DA3A3}" destId="{A1A8078E-EC17-4F40-BF3A-51F106F65CB2}" srcOrd="2" destOrd="0" presId="urn:microsoft.com/office/officeart/2005/8/layout/vList2"/>
    <dgm:cxn modelId="{DF0D034A-D05F-4B7A-942E-FD71E3ADB16A}" type="presOf" srcId="{C8821825-392F-4821-B292-9682247D434A}" destId="{A1A8078E-EC17-4F40-BF3A-51F106F65CB2}" srcOrd="0" destOrd="0" presId="urn:microsoft.com/office/officeart/2005/8/layout/vList2"/>
    <dgm:cxn modelId="{7D361559-DB0B-4549-813F-964B3FA22FB2}" type="presParOf" srcId="{AF1E0E5A-E92B-4943-825D-DB7F610DA3A3}" destId="{D3BD709E-D971-4B28-B64E-80455C378361}" srcOrd="3" destOrd="0" presId="urn:microsoft.com/office/officeart/2005/8/layout/vList2"/>
    <dgm:cxn modelId="{EE524E04-5375-4BE1-B217-48584AF5EFC9}" type="presOf" srcId="{E1D75391-F6E3-41F6-B825-07AAA0A37925}" destId="{D3BD709E-D971-4B28-B64E-80455C378361}" srcOrd="0" destOrd="0" presId="urn:microsoft.com/office/officeart/2005/8/layout/vList2"/>
    <dgm:cxn modelId="{776674E5-D948-408D-8F39-88426289D12E}" type="presParOf" srcId="{AF1E0E5A-E92B-4943-825D-DB7F610DA3A3}" destId="{EC7134AD-1DA6-4F1B-A76A-76D66E6C87AD}" srcOrd="4" destOrd="0" presId="urn:microsoft.com/office/officeart/2005/8/layout/vList2"/>
    <dgm:cxn modelId="{2E84FB4B-82EB-4C72-9915-30BC7392BCDE}" type="presOf" srcId="{00143FE0-AB58-42E0-AB9D-07C18B0EE454}" destId="{EC7134AD-1DA6-4F1B-A76A-76D66E6C87AD}" srcOrd="0" destOrd="0" presId="urn:microsoft.com/office/officeart/2005/8/layout/vList2"/>
    <dgm:cxn modelId="{24B1D018-30F9-43C5-A5CA-AB8991A0777F}" type="presParOf" srcId="{AF1E0E5A-E92B-4943-825D-DB7F610DA3A3}" destId="{6350EF91-5441-4635-8630-2D5C99B14685}" srcOrd="5" destOrd="0" presId="urn:microsoft.com/office/officeart/2005/8/layout/vList2"/>
    <dgm:cxn modelId="{C40A112D-A726-4B38-A2D6-8A41D287127A}" type="presOf" srcId="{96CA57ED-97AE-4CF1-84C0-6E71163EBFCC}" destId="{6350EF91-5441-4635-8630-2D5C99B14685}" srcOrd="0" destOrd="0" presId="urn:microsoft.com/office/officeart/2005/8/layout/vList2"/>
    <dgm:cxn modelId="{48D31FA2-3CE9-4100-B975-AD6A39B6FBFC}" type="presParOf" srcId="{AF1E0E5A-E92B-4943-825D-DB7F610DA3A3}" destId="{00FB52D3-BE05-4D51-A40E-A02C95EDCC51}" srcOrd="6" destOrd="0" presId="urn:microsoft.com/office/officeart/2005/8/layout/vList2"/>
    <dgm:cxn modelId="{E033BC63-7423-485D-8B83-0CCA1F2CB532}" type="presOf" srcId="{A45801BC-50E4-462B-8E60-CFC35257300C}" destId="{00FB52D3-BE05-4D51-A40E-A02C95EDCC51}" srcOrd="0" destOrd="0" presId="urn:microsoft.com/office/officeart/2005/8/layout/vList2"/>
    <dgm:cxn modelId="{E8E0D6E1-BF07-4BDC-BED4-FAAD2E38C2FF}" type="presParOf" srcId="{AF1E0E5A-E92B-4943-825D-DB7F610DA3A3}" destId="{8847E4EE-69E8-44FB-8359-0B3D097757A1}" srcOrd="7" destOrd="0" presId="urn:microsoft.com/office/officeart/2005/8/layout/vList2"/>
    <dgm:cxn modelId="{BFE862F5-E017-4A34-91CE-E31A5F6160F2}" type="presOf" srcId="{A26A6386-98D0-4BCD-ADD2-19257B66258C}" destId="{8847E4EE-69E8-44FB-8359-0B3D097757A1}" srcOrd="0"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190035-D0F5-42E9-8FD1-A0888817894D}" type="doc">
      <dgm:prSet loTypeId="urn:microsoft.com/office/officeart/2005/8/layout/hierarchy4" loCatId="list" qsTypeId="urn:microsoft.com/office/officeart/2005/8/quickstyle/3d1" qsCatId="3D" csTypeId="urn:microsoft.com/office/officeart/2005/8/colors/colorful3" csCatId="colorful" phldr="1"/>
      <dgm:spPr/>
      <dgm:t>
        <a:bodyPr/>
        <a:lstStyle/>
        <a:p>
          <a:endParaRPr lang="en-US"/>
        </a:p>
      </dgm:t>
    </dgm:pt>
    <dgm:pt modelId="{E2373DE7-1F41-4894-99D9-41124A066C28}">
      <dgm:prSet phldrT="[Text]"/>
      <dgm:spPr/>
      <dgm:t>
        <a:bodyPr/>
        <a:lstStyle/>
        <a:p>
          <a:r>
            <a:rPr lang="en-US" b="1" dirty="0" err="1" smtClean="0"/>
            <a:t>Nhà</a:t>
          </a:r>
          <a:r>
            <a:rPr lang="en-US" b="1" dirty="0" smtClean="0"/>
            <a:t> </a:t>
          </a:r>
          <a:r>
            <a:rPr lang="en-US" b="1" dirty="0" err="1" smtClean="0"/>
            <a:t>nước</a:t>
          </a:r>
          <a:endParaRPr lang="en-US" dirty="0"/>
        </a:p>
      </dgm:t>
    </dgm:pt>
    <dgm:pt modelId="{CC2B97EF-6248-46C5-928A-81E4778CF54F}" cxnId="{04DC380A-447E-4BA5-B7DC-99F6E21594B9}" type="parTrans">
      <dgm:prSet/>
      <dgm:spPr/>
      <dgm:t>
        <a:bodyPr/>
        <a:lstStyle/>
        <a:p>
          <a:endParaRPr lang="en-US"/>
        </a:p>
      </dgm:t>
    </dgm:pt>
    <dgm:pt modelId="{7F69E31E-BBD5-4AD3-A3D1-65C618457076}" cxnId="{04DC380A-447E-4BA5-B7DC-99F6E21594B9}" type="sibTrans">
      <dgm:prSet/>
      <dgm:spPr/>
      <dgm:t>
        <a:bodyPr/>
        <a:lstStyle/>
        <a:p>
          <a:endParaRPr lang="en-US"/>
        </a:p>
      </dgm:t>
    </dgm:pt>
    <dgm:pt modelId="{9FEF9571-68C1-4BD7-992E-353550541E09}">
      <dgm:prSet phldrT="[Text]"/>
      <dgm:spPr>
        <a:solidFill>
          <a:schemeClr val="bg1"/>
        </a:solidFill>
      </dgm:spPr>
      <dgm:t>
        <a:bodyPr/>
        <a:lstStyle/>
        <a:p>
          <a:r>
            <a:rPr lang="en-US" b="1" smtClean="0">
              <a:solidFill>
                <a:schemeClr val="tx1">
                  <a:lumMod val="90000"/>
                  <a:lumOff val="10000"/>
                </a:schemeClr>
              </a:solidFill>
            </a:rPr>
            <a:t>Người </a:t>
          </a:r>
          <a:r>
            <a:rPr lang="en-US" b="1" dirty="0" err="1" smtClean="0">
              <a:solidFill>
                <a:schemeClr val="tx1">
                  <a:lumMod val="90000"/>
                  <a:lumOff val="10000"/>
                </a:schemeClr>
              </a:solidFill>
            </a:rPr>
            <a:t>bảo</a:t>
          </a:r>
          <a:r>
            <a:rPr lang="en-US" b="1" dirty="0" smtClean="0">
              <a:solidFill>
                <a:schemeClr val="tx1">
                  <a:lumMod val="90000"/>
                  <a:lumOff val="10000"/>
                </a:schemeClr>
              </a:solidFill>
            </a:rPr>
            <a:t> </a:t>
          </a:r>
          <a:r>
            <a:rPr lang="en-US" b="1" dirty="0" err="1" smtClean="0">
              <a:solidFill>
                <a:schemeClr val="tx1">
                  <a:lumMod val="90000"/>
                  <a:lumOff val="10000"/>
                </a:schemeClr>
              </a:solidFill>
            </a:rPr>
            <a:t>vệ</a:t>
          </a:r>
          <a:r>
            <a:rPr lang="en-US" b="1" dirty="0" smtClean="0">
              <a:solidFill>
                <a:schemeClr val="tx1">
                  <a:lumMod val="90000"/>
                  <a:lumOff val="10000"/>
                </a:schemeClr>
              </a:solidFill>
            </a:rPr>
            <a:t> </a:t>
          </a:r>
          <a:r>
            <a:rPr lang="en-US" b="1" dirty="0" err="1" smtClean="0">
              <a:solidFill>
                <a:schemeClr val="tx1">
                  <a:lumMod val="90000"/>
                  <a:lumOff val="10000"/>
                </a:schemeClr>
              </a:solidFill>
            </a:rPr>
            <a:t>pháp</a:t>
          </a:r>
          <a:r>
            <a:rPr lang="en-US" b="1" dirty="0" smtClean="0">
              <a:solidFill>
                <a:schemeClr val="tx1">
                  <a:lumMod val="90000"/>
                  <a:lumOff val="10000"/>
                </a:schemeClr>
              </a:solidFill>
            </a:rPr>
            <a:t> </a:t>
          </a:r>
          <a:r>
            <a:rPr lang="en-US" b="1" dirty="0" err="1" smtClean="0">
              <a:solidFill>
                <a:schemeClr val="tx1">
                  <a:lumMod val="90000"/>
                  <a:lumOff val="10000"/>
                </a:schemeClr>
              </a:solidFill>
            </a:rPr>
            <a:t>luật</a:t>
          </a:r>
          <a:r>
            <a:rPr lang="en-US" b="1" dirty="0" smtClean="0">
              <a:solidFill>
                <a:schemeClr val="tx1">
                  <a:lumMod val="90000"/>
                  <a:lumOff val="10000"/>
                </a:schemeClr>
              </a:solidFill>
            </a:rPr>
            <a:t>, </a:t>
          </a:r>
          <a:r>
            <a:rPr lang="en-US" b="1" dirty="0" err="1" smtClean="0">
              <a:solidFill>
                <a:schemeClr val="tx1">
                  <a:lumMod val="90000"/>
                  <a:lumOff val="10000"/>
                </a:schemeClr>
              </a:solidFill>
            </a:rPr>
            <a:t>lợi</a:t>
          </a:r>
          <a:r>
            <a:rPr lang="en-US" b="1" dirty="0" smtClean="0">
              <a:solidFill>
                <a:schemeClr val="tx1">
                  <a:lumMod val="90000"/>
                  <a:lumOff val="10000"/>
                </a:schemeClr>
              </a:solidFill>
            </a:rPr>
            <a:t> </a:t>
          </a:r>
          <a:r>
            <a:rPr lang="en-US" b="1" dirty="0" err="1" smtClean="0">
              <a:solidFill>
                <a:schemeClr val="tx1">
                  <a:lumMod val="90000"/>
                  <a:lumOff val="10000"/>
                </a:schemeClr>
              </a:solidFill>
            </a:rPr>
            <a:t>ích</a:t>
          </a:r>
          <a:r>
            <a:rPr lang="en-US" b="1" dirty="0" smtClean="0">
              <a:solidFill>
                <a:schemeClr val="tx1">
                  <a:lumMod val="90000"/>
                  <a:lumOff val="10000"/>
                </a:schemeClr>
              </a:solidFill>
            </a:rPr>
            <a:t> </a:t>
          </a:r>
          <a:r>
            <a:rPr lang="en-US" b="1" dirty="0" err="1" smtClean="0">
              <a:solidFill>
                <a:schemeClr val="tx1">
                  <a:lumMod val="90000"/>
                  <a:lumOff val="10000"/>
                </a:schemeClr>
              </a:solidFill>
            </a:rPr>
            <a:t>xa</a:t>
          </a:r>
          <a:r>
            <a:rPr lang="en-US" b="1" dirty="0" smtClean="0">
              <a:solidFill>
                <a:schemeClr val="tx1">
                  <a:lumMod val="90000"/>
                  <a:lumOff val="10000"/>
                </a:schemeClr>
              </a:solidFill>
            </a:rPr>
            <a:t>̃ </a:t>
          </a:r>
          <a:r>
            <a:rPr lang="en-US" b="1" dirty="0" err="1" smtClean="0">
              <a:solidFill>
                <a:schemeClr val="tx1">
                  <a:lumMod val="90000"/>
                  <a:lumOff val="10000"/>
                </a:schemeClr>
              </a:solidFill>
            </a:rPr>
            <a:t>hội</a:t>
          </a:r>
          <a:endParaRPr lang="en-US" dirty="0">
            <a:solidFill>
              <a:schemeClr val="tx1">
                <a:lumMod val="90000"/>
                <a:lumOff val="10000"/>
              </a:schemeClr>
            </a:solidFill>
          </a:endParaRPr>
        </a:p>
      </dgm:t>
    </dgm:pt>
    <dgm:pt modelId="{7E722D06-02C0-45D8-AA68-EE980C33D535}" cxnId="{5E3D275A-2CC5-4B58-AC5C-597213C37DFB}" type="parTrans">
      <dgm:prSet/>
      <dgm:spPr/>
      <dgm:t>
        <a:bodyPr/>
        <a:lstStyle/>
        <a:p>
          <a:endParaRPr lang="en-US"/>
        </a:p>
      </dgm:t>
    </dgm:pt>
    <dgm:pt modelId="{8BDB8138-DDC9-43D1-A862-F3991A90A2B5}" cxnId="{5E3D275A-2CC5-4B58-AC5C-597213C37DFB}" type="sibTrans">
      <dgm:prSet/>
      <dgm:spPr/>
      <dgm:t>
        <a:bodyPr/>
        <a:lstStyle/>
        <a:p>
          <a:endParaRPr lang="en-US"/>
        </a:p>
      </dgm:t>
    </dgm:pt>
    <dgm:pt modelId="{776F4024-F8ED-47C2-80CD-B6D557F621B3}">
      <dgm:prSet phldrT="[Text]"/>
      <dgm:spPr>
        <a:solidFill>
          <a:schemeClr val="bg1"/>
        </a:solidFill>
      </dgm:spPr>
      <dgm:t>
        <a:bodyPr/>
        <a:lstStyle/>
        <a:p>
          <a:r>
            <a:rPr lang="en-US" b="1" smtClean="0">
              <a:solidFill>
                <a:schemeClr val="tx1">
                  <a:lumMod val="90000"/>
                  <a:lumOff val="10000"/>
                </a:schemeClr>
              </a:solidFill>
            </a:rPr>
            <a:t>Quyền </a:t>
          </a:r>
          <a:r>
            <a:rPr lang="en-US" b="1" dirty="0" err="1" smtClean="0">
              <a:solidFill>
                <a:schemeClr val="tx1">
                  <a:lumMod val="90000"/>
                  <a:lumOff val="10000"/>
                </a:schemeClr>
              </a:solidFill>
            </a:rPr>
            <a:t>truy</a:t>
          </a:r>
          <a:r>
            <a:rPr lang="en-US" b="1" dirty="0" smtClean="0">
              <a:solidFill>
                <a:schemeClr val="tx1">
                  <a:lumMod val="90000"/>
                  <a:lumOff val="10000"/>
                </a:schemeClr>
              </a:solidFill>
            </a:rPr>
            <a:t> </a:t>
          </a:r>
          <a:r>
            <a:rPr lang="en-US" b="1" dirty="0" err="1" smtClean="0">
              <a:solidFill>
                <a:schemeClr val="tx1">
                  <a:lumMod val="90000"/>
                  <a:lumOff val="10000"/>
                </a:schemeClr>
              </a:solidFill>
            </a:rPr>
            <a:t>tố</a:t>
          </a:r>
          <a:r>
            <a:rPr lang="en-US" dirty="0" smtClean="0">
              <a:solidFill>
                <a:schemeClr val="tx1">
                  <a:lumMod val="90000"/>
                  <a:lumOff val="10000"/>
                </a:schemeClr>
              </a:solidFill>
            </a:rPr>
            <a:t>, </a:t>
          </a:r>
          <a:r>
            <a:rPr lang="en-US" b="1" dirty="0" err="1" smtClean="0">
              <a:solidFill>
                <a:schemeClr val="tx1">
                  <a:lumMod val="90000"/>
                  <a:lumOff val="10000"/>
                </a:schemeClr>
              </a:solidFill>
            </a:rPr>
            <a:t>xét</a:t>
          </a:r>
          <a:r>
            <a:rPr lang="en-US" b="1" dirty="0" smtClean="0">
              <a:solidFill>
                <a:schemeClr val="tx1">
                  <a:lumMod val="90000"/>
                  <a:lumOff val="10000"/>
                </a:schemeClr>
              </a:solidFill>
            </a:rPr>
            <a:t> </a:t>
          </a:r>
          <a:r>
            <a:rPr lang="en-US" b="1" dirty="0" err="1" smtClean="0">
              <a:solidFill>
                <a:schemeClr val="tx1">
                  <a:lumMod val="90000"/>
                  <a:lumOff val="10000"/>
                </a:schemeClr>
              </a:solidFill>
            </a:rPr>
            <a:t>xử</a:t>
          </a:r>
          <a:r>
            <a:rPr lang="en-US" b="1" dirty="0" smtClean="0">
              <a:solidFill>
                <a:schemeClr val="tx1">
                  <a:lumMod val="90000"/>
                  <a:lumOff val="10000"/>
                </a:schemeClr>
              </a:solidFill>
            </a:rPr>
            <a:t> </a:t>
          </a:r>
          <a:r>
            <a:rPr lang="en-US" b="1" dirty="0" err="1" smtClean="0">
              <a:solidFill>
                <a:schemeClr val="tx1">
                  <a:lumMod val="90000"/>
                  <a:lumOff val="10000"/>
                </a:schemeClr>
              </a:solidFill>
            </a:rPr>
            <a:t>tội</a:t>
          </a:r>
          <a:r>
            <a:rPr lang="en-US" b="1" dirty="0" smtClean="0">
              <a:solidFill>
                <a:schemeClr val="tx1">
                  <a:lumMod val="90000"/>
                  <a:lumOff val="10000"/>
                </a:schemeClr>
              </a:solidFill>
            </a:rPr>
            <a:t> </a:t>
          </a:r>
          <a:r>
            <a:rPr lang="en-US" b="1" dirty="0" err="1" smtClean="0">
              <a:solidFill>
                <a:schemeClr val="tx1">
                  <a:lumMod val="90000"/>
                  <a:lumOff val="10000"/>
                </a:schemeClr>
              </a:solidFill>
            </a:rPr>
            <a:t>phạm</a:t>
          </a:r>
          <a:endParaRPr lang="en-US" dirty="0">
            <a:solidFill>
              <a:schemeClr val="tx1">
                <a:lumMod val="90000"/>
                <a:lumOff val="10000"/>
              </a:schemeClr>
            </a:solidFill>
          </a:endParaRPr>
        </a:p>
      </dgm:t>
    </dgm:pt>
    <dgm:pt modelId="{748ADBA1-5603-40FE-A8CB-19EE98524BAD}" cxnId="{EEDFED07-8033-42E2-8810-07CEA87332AB}" type="parTrans">
      <dgm:prSet/>
      <dgm:spPr/>
      <dgm:t>
        <a:bodyPr/>
        <a:lstStyle/>
        <a:p>
          <a:endParaRPr lang="en-US"/>
        </a:p>
      </dgm:t>
    </dgm:pt>
    <dgm:pt modelId="{FC883946-3FAA-4511-88DE-EEF7826747E5}" cxnId="{EEDFED07-8033-42E2-8810-07CEA87332AB}" type="sibTrans">
      <dgm:prSet/>
      <dgm:spPr/>
      <dgm:t>
        <a:bodyPr/>
        <a:lstStyle/>
        <a:p>
          <a:endParaRPr lang="en-US"/>
        </a:p>
      </dgm:t>
    </dgm:pt>
    <dgm:pt modelId="{C2091F68-D2FA-4194-9CE7-0BA82A79ADD5}">
      <dgm:prSet phldrT="[Text]">
        <dgm:style>
          <a:lnRef idx="0">
            <a:schemeClr val="accent3"/>
          </a:lnRef>
          <a:fillRef idx="3">
            <a:schemeClr val="accent3"/>
          </a:fillRef>
          <a:effectRef idx="3">
            <a:schemeClr val="accent3"/>
          </a:effectRef>
          <a:fontRef idx="minor">
            <a:schemeClr val="lt1"/>
          </a:fontRef>
        </dgm:style>
      </dgm:prSet>
      <dgm:spPr/>
      <dgm:t>
        <a:bodyPr/>
        <a:lstStyle/>
        <a:p>
          <a:r>
            <a:rPr lang="en-US" b="1" dirty="0" err="1" smtClean="0"/>
            <a:t>Người</a:t>
          </a:r>
          <a:r>
            <a:rPr lang="en-US" b="1" dirty="0" smtClean="0"/>
            <a:t> </a:t>
          </a:r>
          <a:r>
            <a:rPr lang="en-US" b="1" dirty="0" err="1" smtClean="0"/>
            <a:t>phạm</a:t>
          </a:r>
          <a:r>
            <a:rPr lang="en-US" b="1" dirty="0" smtClean="0"/>
            <a:t> </a:t>
          </a:r>
          <a:r>
            <a:rPr lang="en-US" b="1" dirty="0" err="1" smtClean="0"/>
            <a:t>tội</a:t>
          </a:r>
          <a:endParaRPr lang="en-US" dirty="0"/>
        </a:p>
      </dgm:t>
    </dgm:pt>
    <dgm:pt modelId="{AA4F80FF-6DD7-4865-9BEE-A4B5E775882E}" cxnId="{3C16B3C0-96E8-4F26-898D-FCF4CAAAC35F}" type="parTrans">
      <dgm:prSet/>
      <dgm:spPr/>
      <dgm:t>
        <a:bodyPr/>
        <a:lstStyle/>
        <a:p>
          <a:endParaRPr lang="en-US"/>
        </a:p>
      </dgm:t>
    </dgm:pt>
    <dgm:pt modelId="{B950534B-2E5C-49D2-B501-18479BBE0281}" cxnId="{3C16B3C0-96E8-4F26-898D-FCF4CAAAC35F}" type="sibTrans">
      <dgm:prSet/>
      <dgm:spPr/>
      <dgm:t>
        <a:bodyPr/>
        <a:lstStyle/>
        <a:p>
          <a:endParaRPr lang="en-US"/>
        </a:p>
      </dgm:t>
    </dgm:pt>
    <dgm:pt modelId="{7307419D-422E-4FC3-94A5-0B6994F6C4BE}">
      <dgm:prSet phldrT="[Text]">
        <dgm:style>
          <a:lnRef idx="0">
            <a:schemeClr val="accent6"/>
          </a:lnRef>
          <a:fillRef idx="3">
            <a:schemeClr val="accent6"/>
          </a:fillRef>
          <a:effectRef idx="3">
            <a:schemeClr val="accent6"/>
          </a:effectRef>
          <a:fontRef idx="minor">
            <a:schemeClr val="lt1"/>
          </a:fontRef>
        </dgm:style>
      </dgm:prSet>
      <dgm:spPr>
        <a:solidFill>
          <a:schemeClr val="bg1"/>
        </a:solidFill>
      </dgm:spPr>
      <dgm:t>
        <a:bodyPr/>
        <a:lstStyle/>
        <a:p>
          <a:r>
            <a:rPr lang="en-US" b="1" dirty="0" err="1" smtClean="0">
              <a:solidFill>
                <a:schemeClr val="tx1">
                  <a:lumMod val="90000"/>
                  <a:lumOff val="10000"/>
                </a:schemeClr>
              </a:solidFill>
            </a:rPr>
            <a:t>Thực</a:t>
          </a:r>
          <a:r>
            <a:rPr lang="en-US" b="1" dirty="0" smtClean="0">
              <a:solidFill>
                <a:schemeClr val="tx1">
                  <a:lumMod val="90000"/>
                  <a:lumOff val="10000"/>
                </a:schemeClr>
              </a:solidFill>
            </a:rPr>
            <a:t> </a:t>
          </a:r>
          <a:r>
            <a:rPr lang="en-US" b="1" dirty="0" err="1" smtClean="0">
              <a:solidFill>
                <a:schemeClr val="tx1">
                  <a:lumMod val="90000"/>
                  <a:lumOff val="10000"/>
                </a:schemeClr>
              </a:solidFill>
            </a:rPr>
            <a:t>hiện</a:t>
          </a:r>
          <a:r>
            <a:rPr lang="en-US" b="1" dirty="0" smtClean="0">
              <a:solidFill>
                <a:schemeClr val="tx1">
                  <a:lumMod val="90000"/>
                  <a:lumOff val="10000"/>
                </a:schemeClr>
              </a:solidFill>
            </a:rPr>
            <a:t> </a:t>
          </a:r>
          <a:r>
            <a:rPr lang="en-US" b="1" dirty="0" err="1" smtClean="0">
              <a:solidFill>
                <a:schemeClr val="tx1">
                  <a:lumMod val="90000"/>
                  <a:lumOff val="10000"/>
                </a:schemeClr>
              </a:solidFill>
            </a:rPr>
            <a:t>hành</a:t>
          </a:r>
          <a:r>
            <a:rPr lang="en-US" b="1" dirty="0" smtClean="0">
              <a:solidFill>
                <a:schemeClr val="tx1">
                  <a:lumMod val="90000"/>
                  <a:lumOff val="10000"/>
                </a:schemeClr>
              </a:solidFill>
            </a:rPr>
            <a:t> vi</a:t>
          </a:r>
          <a:endParaRPr lang="en-US" dirty="0">
            <a:solidFill>
              <a:schemeClr val="tx1">
                <a:lumMod val="90000"/>
                <a:lumOff val="10000"/>
              </a:schemeClr>
            </a:solidFill>
          </a:endParaRPr>
        </a:p>
      </dgm:t>
    </dgm:pt>
    <dgm:pt modelId="{43AA4599-175A-4FA1-9061-B78E0775A44B}" cxnId="{7F6F6798-B208-4F60-9D18-C99462084EF7}" type="parTrans">
      <dgm:prSet/>
      <dgm:spPr/>
      <dgm:t>
        <a:bodyPr/>
        <a:lstStyle/>
        <a:p>
          <a:endParaRPr lang="en-US"/>
        </a:p>
      </dgm:t>
    </dgm:pt>
    <dgm:pt modelId="{CD24BEC2-3F63-4EBE-AE62-147A381EC311}" cxnId="{7F6F6798-B208-4F60-9D18-C99462084EF7}" type="sibTrans">
      <dgm:prSet/>
      <dgm:spPr/>
      <dgm:t>
        <a:bodyPr/>
        <a:lstStyle/>
        <a:p>
          <a:endParaRPr lang="en-US"/>
        </a:p>
      </dgm:t>
    </dgm:pt>
    <dgm:pt modelId="{28064CF9-AE13-4F44-ACF5-D4DEDE22DD3E}">
      <dgm:prSet phldrT="[Text]"/>
      <dgm:spPr>
        <a:solidFill>
          <a:schemeClr val="bg1"/>
        </a:solidFill>
      </dgm:spPr>
      <dgm:t>
        <a:bodyPr/>
        <a:lstStyle/>
        <a:p>
          <a:r>
            <a:rPr lang="en-US" b="1" dirty="0" smtClean="0">
              <a:solidFill>
                <a:schemeClr val="tx1">
                  <a:lumMod val="90000"/>
                  <a:lumOff val="10000"/>
                </a:schemeClr>
              </a:solidFill>
            </a:rPr>
            <a:t>Ra </a:t>
          </a:r>
          <a:r>
            <a:rPr lang="en-US" b="1" dirty="0" err="1" smtClean="0">
              <a:solidFill>
                <a:schemeClr val="tx1">
                  <a:lumMod val="90000"/>
                  <a:lumOff val="10000"/>
                </a:schemeClr>
              </a:solidFill>
            </a:rPr>
            <a:t>quyết</a:t>
          </a:r>
          <a:r>
            <a:rPr lang="en-US" b="1" dirty="0" smtClean="0">
              <a:solidFill>
                <a:schemeClr val="tx1">
                  <a:lumMod val="90000"/>
                  <a:lumOff val="10000"/>
                </a:schemeClr>
              </a:solidFill>
            </a:rPr>
            <a:t> </a:t>
          </a:r>
          <a:r>
            <a:rPr lang="en-US" b="1" dirty="0" err="1" smtClean="0">
              <a:solidFill>
                <a:schemeClr val="tx1">
                  <a:lumMod val="90000"/>
                  <a:lumOff val="10000"/>
                </a:schemeClr>
              </a:solidFill>
            </a:rPr>
            <a:t>định</a:t>
          </a:r>
          <a:r>
            <a:rPr lang="en-US" b="1" dirty="0" smtClean="0">
              <a:solidFill>
                <a:schemeClr val="tx1">
                  <a:lumMod val="90000"/>
                  <a:lumOff val="10000"/>
                </a:schemeClr>
              </a:solidFill>
            </a:rPr>
            <a:t> </a:t>
          </a:r>
          <a:r>
            <a:rPr lang="en-US" b="1" dirty="0" err="1" smtClean="0">
              <a:solidFill>
                <a:schemeClr val="tx1">
                  <a:lumMod val="90000"/>
                  <a:lumOff val="10000"/>
                </a:schemeClr>
              </a:solidFill>
            </a:rPr>
            <a:t>vê</a:t>
          </a:r>
          <a:r>
            <a:rPr lang="en-US" b="1" dirty="0" smtClean="0">
              <a:solidFill>
                <a:schemeClr val="tx1">
                  <a:lumMod val="90000"/>
                  <a:lumOff val="10000"/>
                </a:schemeClr>
              </a:solidFill>
            </a:rPr>
            <a:t>̀ </a:t>
          </a:r>
          <a:r>
            <a:rPr lang="en-US" b="1" dirty="0" err="1" smtClean="0">
              <a:solidFill>
                <a:schemeClr val="tx1">
                  <a:lumMod val="90000"/>
                  <a:lumOff val="10000"/>
                </a:schemeClr>
              </a:solidFill>
            </a:rPr>
            <a:t>hình</a:t>
          </a:r>
          <a:r>
            <a:rPr lang="en-US" b="1" dirty="0" smtClean="0">
              <a:solidFill>
                <a:schemeClr val="tx1">
                  <a:lumMod val="90000"/>
                  <a:lumOff val="10000"/>
                </a:schemeClr>
              </a:solidFill>
            </a:rPr>
            <a:t> </a:t>
          </a:r>
          <a:r>
            <a:rPr lang="en-US" b="1" dirty="0" err="1" smtClean="0">
              <a:solidFill>
                <a:schemeClr val="tx1">
                  <a:lumMod val="90000"/>
                  <a:lumOff val="10000"/>
                </a:schemeClr>
              </a:solidFill>
            </a:rPr>
            <a:t>phạt</a:t>
          </a:r>
          <a:r>
            <a:rPr lang="en-US" b="1" dirty="0" smtClean="0">
              <a:solidFill>
                <a:schemeClr val="tx1">
                  <a:lumMod val="90000"/>
                  <a:lumOff val="10000"/>
                </a:schemeClr>
              </a:solidFill>
            </a:rPr>
            <a:t> </a:t>
          </a:r>
          <a:r>
            <a:rPr lang="en-US" b="1" dirty="0" err="1" smtClean="0">
              <a:solidFill>
                <a:schemeClr val="tx1">
                  <a:lumMod val="90000"/>
                  <a:lumOff val="10000"/>
                </a:schemeClr>
              </a:solidFill>
            </a:rPr>
            <a:t>phu</a:t>
          </a:r>
          <a:r>
            <a:rPr lang="en-US" b="1" dirty="0" smtClean="0">
              <a:solidFill>
                <a:schemeClr val="tx1">
                  <a:lumMod val="90000"/>
                  <a:lumOff val="10000"/>
                </a:schemeClr>
              </a:solidFill>
            </a:rPr>
            <a:t>̀ </a:t>
          </a:r>
          <a:r>
            <a:rPr lang="en-US" b="1" dirty="0" err="1" smtClean="0">
              <a:solidFill>
                <a:schemeClr val="tx1">
                  <a:lumMod val="90000"/>
                  <a:lumOff val="10000"/>
                </a:schemeClr>
              </a:solidFill>
            </a:rPr>
            <a:t>hợp</a:t>
          </a:r>
          <a:endParaRPr lang="en-US" b="1" dirty="0">
            <a:solidFill>
              <a:schemeClr val="tx1">
                <a:lumMod val="90000"/>
                <a:lumOff val="10000"/>
              </a:schemeClr>
            </a:solidFill>
          </a:endParaRPr>
        </a:p>
      </dgm:t>
    </dgm:pt>
    <dgm:pt modelId="{94311AE7-79B8-403E-AD77-E4C861265D40}" cxnId="{62F388AF-A151-44D9-95EA-857D42FF6F7A}" type="parTrans">
      <dgm:prSet/>
      <dgm:spPr/>
      <dgm:t>
        <a:bodyPr/>
        <a:lstStyle/>
        <a:p>
          <a:endParaRPr lang="en-US"/>
        </a:p>
      </dgm:t>
    </dgm:pt>
    <dgm:pt modelId="{464D97F1-7F38-42D3-A4C2-8080F371DD74}" cxnId="{62F388AF-A151-44D9-95EA-857D42FF6F7A}" type="sibTrans">
      <dgm:prSet/>
      <dgm:spPr/>
      <dgm:t>
        <a:bodyPr/>
        <a:lstStyle/>
        <a:p>
          <a:endParaRPr lang="en-US"/>
        </a:p>
      </dgm:t>
    </dgm:pt>
    <dgm:pt modelId="{51DEFC93-9E69-445C-9DD5-8320C3C12151}">
      <dgm:prSet phldrT="[Text]">
        <dgm:style>
          <a:lnRef idx="0">
            <a:schemeClr val="accent6"/>
          </a:lnRef>
          <a:fillRef idx="3">
            <a:schemeClr val="accent6"/>
          </a:fillRef>
          <a:effectRef idx="3">
            <a:schemeClr val="accent6"/>
          </a:effectRef>
          <a:fontRef idx="minor">
            <a:schemeClr val="lt1"/>
          </a:fontRef>
        </dgm:style>
      </dgm:prSet>
      <dgm:spPr>
        <a:solidFill>
          <a:schemeClr val="bg1"/>
        </a:solidFill>
      </dgm:spPr>
      <dgm:t>
        <a:bodyPr/>
        <a:lstStyle/>
        <a:p>
          <a:r>
            <a:rPr lang="en-US" b="1" dirty="0" err="1" smtClean="0">
              <a:solidFill>
                <a:schemeClr val="tx1">
                  <a:lumMod val="90000"/>
                  <a:lumOff val="10000"/>
                </a:schemeClr>
              </a:solidFill>
            </a:rPr>
            <a:t>Chấp</a:t>
          </a:r>
          <a:r>
            <a:rPr lang="en-US" b="1" dirty="0" smtClean="0">
              <a:solidFill>
                <a:schemeClr val="tx1">
                  <a:lumMod val="90000"/>
                  <a:lumOff val="10000"/>
                </a:schemeClr>
              </a:solidFill>
            </a:rPr>
            <a:t> </a:t>
          </a:r>
          <a:r>
            <a:rPr lang="en-US" b="1" dirty="0" err="1" smtClean="0">
              <a:solidFill>
                <a:schemeClr val="tx1">
                  <a:lumMod val="90000"/>
                  <a:lumOff val="10000"/>
                </a:schemeClr>
              </a:solidFill>
            </a:rPr>
            <a:t>hành</a:t>
          </a:r>
          <a:r>
            <a:rPr lang="en-US" b="1" dirty="0" smtClean="0">
              <a:solidFill>
                <a:schemeClr val="tx1">
                  <a:lumMod val="90000"/>
                  <a:lumOff val="10000"/>
                </a:schemeClr>
              </a:solidFill>
            </a:rPr>
            <a:t> </a:t>
          </a:r>
          <a:r>
            <a:rPr lang="en-US" b="1" dirty="0" err="1" smtClean="0">
              <a:solidFill>
                <a:schemeClr val="tx1">
                  <a:lumMod val="90000"/>
                  <a:lumOff val="10000"/>
                </a:schemeClr>
              </a:solidFill>
            </a:rPr>
            <a:t>các</a:t>
          </a:r>
          <a:r>
            <a:rPr lang="en-US" b="1" dirty="0" smtClean="0">
              <a:solidFill>
                <a:schemeClr val="tx1">
                  <a:lumMod val="90000"/>
                  <a:lumOff val="10000"/>
                </a:schemeClr>
              </a:solidFill>
            </a:rPr>
            <a:t> </a:t>
          </a:r>
          <a:r>
            <a:rPr lang="en-US" b="1" dirty="0" err="1" smtClean="0">
              <a:solidFill>
                <a:schemeClr val="tx1">
                  <a:lumMod val="90000"/>
                  <a:lumOff val="10000"/>
                </a:schemeClr>
              </a:solidFill>
            </a:rPr>
            <a:t>biện</a:t>
          </a:r>
          <a:r>
            <a:rPr lang="en-US" b="1" dirty="0" smtClean="0">
              <a:solidFill>
                <a:schemeClr val="tx1">
                  <a:lumMod val="90000"/>
                  <a:lumOff val="10000"/>
                </a:schemeClr>
              </a:solidFill>
            </a:rPr>
            <a:t> </a:t>
          </a:r>
          <a:r>
            <a:rPr lang="en-US" b="1" dirty="0" err="1" smtClean="0">
              <a:solidFill>
                <a:schemeClr val="tx1">
                  <a:lumMod val="90000"/>
                  <a:lumOff val="10000"/>
                </a:schemeClr>
              </a:solidFill>
            </a:rPr>
            <a:t>pháp</a:t>
          </a:r>
          <a:r>
            <a:rPr lang="en-US" b="1" dirty="0" smtClean="0">
              <a:solidFill>
                <a:schemeClr val="tx1">
                  <a:lumMod val="90000"/>
                  <a:lumOff val="10000"/>
                </a:schemeClr>
              </a:solidFill>
            </a:rPr>
            <a:t> </a:t>
          </a:r>
          <a:r>
            <a:rPr lang="en-US" b="1" dirty="0" err="1" smtClean="0">
              <a:solidFill>
                <a:schemeClr val="tx1">
                  <a:lumMod val="90000"/>
                  <a:lumOff val="10000"/>
                </a:schemeClr>
              </a:solidFill>
            </a:rPr>
            <a:t>cưỡng</a:t>
          </a:r>
          <a:r>
            <a:rPr lang="en-US" b="1" dirty="0" smtClean="0">
              <a:solidFill>
                <a:schemeClr val="tx1">
                  <a:lumMod val="90000"/>
                  <a:lumOff val="10000"/>
                </a:schemeClr>
              </a:solidFill>
            </a:rPr>
            <a:t> </a:t>
          </a:r>
          <a:r>
            <a:rPr lang="en-US" b="1" dirty="0" err="1" smtClean="0">
              <a:solidFill>
                <a:schemeClr val="tx1">
                  <a:lumMod val="90000"/>
                  <a:lumOff val="10000"/>
                </a:schemeClr>
              </a:solidFill>
            </a:rPr>
            <a:t>chế</a:t>
          </a:r>
          <a:r>
            <a:rPr lang="en-US" b="1" dirty="0" smtClean="0">
              <a:solidFill>
                <a:schemeClr val="tx1">
                  <a:lumMod val="90000"/>
                  <a:lumOff val="10000"/>
                </a:schemeClr>
              </a:solidFill>
            </a:rPr>
            <a:t> </a:t>
          </a:r>
          <a:endParaRPr lang="en-US" dirty="0">
            <a:solidFill>
              <a:schemeClr val="tx1">
                <a:lumMod val="90000"/>
                <a:lumOff val="10000"/>
              </a:schemeClr>
            </a:solidFill>
          </a:endParaRPr>
        </a:p>
      </dgm:t>
    </dgm:pt>
    <dgm:pt modelId="{0C6CE0B3-943E-40D8-9936-D4628A9E0A02}" cxnId="{B3330D02-9E80-4848-B372-079D698DD9A5}" type="parTrans">
      <dgm:prSet/>
      <dgm:spPr/>
      <dgm:t>
        <a:bodyPr/>
        <a:lstStyle/>
        <a:p>
          <a:endParaRPr lang="en-US"/>
        </a:p>
      </dgm:t>
    </dgm:pt>
    <dgm:pt modelId="{E1EDCD64-0D23-43CF-BECE-E8DC8057F22F}" cxnId="{B3330D02-9E80-4848-B372-079D698DD9A5}" type="sibTrans">
      <dgm:prSet/>
      <dgm:spPr/>
      <dgm:t>
        <a:bodyPr/>
        <a:lstStyle/>
        <a:p>
          <a:endParaRPr lang="en-US"/>
        </a:p>
      </dgm:t>
    </dgm:pt>
    <dgm:pt modelId="{0540DBE6-DFCE-47A6-B2DC-98D33A9FCC4B}">
      <dgm:prSet phldrT="[Text]" custT="1"/>
      <dgm:spPr/>
      <dgm:t>
        <a:bodyPr/>
        <a:lstStyle/>
        <a:p>
          <a:r>
            <a:rPr lang="en-US" sz="4400" b="1" dirty="0" smtClean="0"/>
            <a:t>1.2. Chủ </a:t>
          </a:r>
          <a:r>
            <a:rPr lang="en-US" sz="4400" b="1" dirty="0" err="1" smtClean="0"/>
            <a:t>thê</a:t>
          </a:r>
          <a:r>
            <a:rPr lang="en-US" sz="4400" b="1" dirty="0" smtClean="0"/>
            <a:t>̉ </a:t>
          </a:r>
          <a:r>
            <a:rPr lang="en-US" sz="4400" b="1" dirty="0" err="1" smtClean="0"/>
            <a:t>của</a:t>
          </a:r>
          <a:r>
            <a:rPr lang="en-US" sz="4400" b="1" dirty="0" smtClean="0"/>
            <a:t> LHS</a:t>
          </a:r>
          <a:endParaRPr lang="en-US" sz="4400" b="1" dirty="0"/>
        </a:p>
      </dgm:t>
    </dgm:pt>
    <dgm:pt modelId="{7F65DF0E-3E09-4041-8660-CCB5F9702361}" cxnId="{01C2322D-4EDA-48EC-B761-BC371E57A8F0}" type="sibTrans">
      <dgm:prSet/>
      <dgm:spPr/>
      <dgm:t>
        <a:bodyPr/>
        <a:lstStyle/>
        <a:p>
          <a:endParaRPr lang="en-US"/>
        </a:p>
      </dgm:t>
    </dgm:pt>
    <dgm:pt modelId="{272C5AD4-3BC9-42DE-A8B1-4CEC8F9138A6}" cxnId="{01C2322D-4EDA-48EC-B761-BC371E57A8F0}" type="parTrans">
      <dgm:prSet/>
      <dgm:spPr/>
      <dgm:t>
        <a:bodyPr/>
        <a:lstStyle/>
        <a:p>
          <a:endParaRPr lang="en-US"/>
        </a:p>
      </dgm:t>
    </dgm:pt>
    <dgm:pt modelId="{4106EB44-BA07-463D-8C32-CD617CD82B3F}" type="pres">
      <dgm:prSet presAssocID="{38190035-D0F5-42E9-8FD1-A0888817894D}" presName="Name0" presStyleCnt="0">
        <dgm:presLayoutVars>
          <dgm:chPref val="1"/>
          <dgm:dir/>
          <dgm:animOne val="branch"/>
          <dgm:animLvl val="lvl"/>
          <dgm:resizeHandles/>
        </dgm:presLayoutVars>
      </dgm:prSet>
      <dgm:spPr/>
      <dgm:t>
        <a:bodyPr/>
        <a:lstStyle/>
        <a:p>
          <a:endParaRPr lang="en-US"/>
        </a:p>
      </dgm:t>
    </dgm:pt>
    <dgm:pt modelId="{AA56A95F-EE80-4CAC-B73F-FC79B5ACEFA3}" type="pres">
      <dgm:prSet presAssocID="{0540DBE6-DFCE-47A6-B2DC-98D33A9FCC4B}" presName="vertOne" presStyleCnt="0"/>
      <dgm:spPr/>
      <dgm:t>
        <a:bodyPr/>
        <a:lstStyle/>
        <a:p>
          <a:endParaRPr lang="en-US"/>
        </a:p>
      </dgm:t>
    </dgm:pt>
    <dgm:pt modelId="{F2C3BF2F-DE23-4AB0-8CF6-214B6FDEE4FC}" type="pres">
      <dgm:prSet presAssocID="{0540DBE6-DFCE-47A6-B2DC-98D33A9FCC4B}" presName="txOne" presStyleLbl="node0" presStyleIdx="0" presStyleCnt="1" custScaleY="36969">
        <dgm:presLayoutVars>
          <dgm:chPref val="3"/>
        </dgm:presLayoutVars>
      </dgm:prSet>
      <dgm:spPr/>
      <dgm:t>
        <a:bodyPr/>
        <a:lstStyle/>
        <a:p>
          <a:endParaRPr lang="en-US"/>
        </a:p>
      </dgm:t>
    </dgm:pt>
    <dgm:pt modelId="{E624FC0A-F331-43F1-897F-4461FA786649}" type="pres">
      <dgm:prSet presAssocID="{0540DBE6-DFCE-47A6-B2DC-98D33A9FCC4B}" presName="parTransOne" presStyleCnt="0"/>
      <dgm:spPr/>
      <dgm:t>
        <a:bodyPr/>
        <a:lstStyle/>
        <a:p>
          <a:endParaRPr lang="en-US"/>
        </a:p>
      </dgm:t>
    </dgm:pt>
    <dgm:pt modelId="{06566F60-99D4-461E-98E8-55A310B51F82}" type="pres">
      <dgm:prSet presAssocID="{0540DBE6-DFCE-47A6-B2DC-98D33A9FCC4B}" presName="horzOne" presStyleCnt="0"/>
      <dgm:spPr/>
      <dgm:t>
        <a:bodyPr/>
        <a:lstStyle/>
        <a:p>
          <a:endParaRPr lang="en-US"/>
        </a:p>
      </dgm:t>
    </dgm:pt>
    <dgm:pt modelId="{9939BF5C-4384-4FCC-9613-6862C48A8159}" type="pres">
      <dgm:prSet presAssocID="{E2373DE7-1F41-4894-99D9-41124A066C28}" presName="vertTwo" presStyleCnt="0"/>
      <dgm:spPr/>
      <dgm:t>
        <a:bodyPr/>
        <a:lstStyle/>
        <a:p>
          <a:endParaRPr lang="en-US"/>
        </a:p>
      </dgm:t>
    </dgm:pt>
    <dgm:pt modelId="{FC52399D-A38D-49EE-9CD0-0806F699D724}" type="pres">
      <dgm:prSet presAssocID="{E2373DE7-1F41-4894-99D9-41124A066C28}" presName="txTwo" presStyleLbl="node2" presStyleIdx="0" presStyleCnt="2" custScaleY="52311">
        <dgm:presLayoutVars>
          <dgm:chPref val="3"/>
        </dgm:presLayoutVars>
      </dgm:prSet>
      <dgm:spPr/>
      <dgm:t>
        <a:bodyPr/>
        <a:lstStyle/>
        <a:p>
          <a:endParaRPr lang="en-US"/>
        </a:p>
      </dgm:t>
    </dgm:pt>
    <dgm:pt modelId="{B02B6963-E629-4852-9D75-C2DA8696A0AD}" type="pres">
      <dgm:prSet presAssocID="{E2373DE7-1F41-4894-99D9-41124A066C28}" presName="parTransTwo" presStyleCnt="0"/>
      <dgm:spPr/>
      <dgm:t>
        <a:bodyPr/>
        <a:lstStyle/>
        <a:p>
          <a:endParaRPr lang="en-US"/>
        </a:p>
      </dgm:t>
    </dgm:pt>
    <dgm:pt modelId="{786DB7C4-B1AD-4CCA-B990-80E0EB6E9702}" type="pres">
      <dgm:prSet presAssocID="{E2373DE7-1F41-4894-99D9-41124A066C28}" presName="horzTwo" presStyleCnt="0"/>
      <dgm:spPr/>
      <dgm:t>
        <a:bodyPr/>
        <a:lstStyle/>
        <a:p>
          <a:endParaRPr lang="en-US"/>
        </a:p>
      </dgm:t>
    </dgm:pt>
    <dgm:pt modelId="{DF4FB338-886E-4303-864C-7B931FBC5F17}" type="pres">
      <dgm:prSet presAssocID="{9FEF9571-68C1-4BD7-992E-353550541E09}" presName="vertThree" presStyleCnt="0"/>
      <dgm:spPr/>
      <dgm:t>
        <a:bodyPr/>
        <a:lstStyle/>
        <a:p>
          <a:endParaRPr lang="en-US"/>
        </a:p>
      </dgm:t>
    </dgm:pt>
    <dgm:pt modelId="{3236FF73-DB82-4299-80CD-50FF7A27AAD8}" type="pres">
      <dgm:prSet presAssocID="{9FEF9571-68C1-4BD7-992E-353550541E09}" presName="txThree" presStyleLbl="node3" presStyleIdx="0" presStyleCnt="5">
        <dgm:presLayoutVars>
          <dgm:chPref val="3"/>
        </dgm:presLayoutVars>
      </dgm:prSet>
      <dgm:spPr/>
      <dgm:t>
        <a:bodyPr/>
        <a:lstStyle/>
        <a:p>
          <a:endParaRPr lang="en-US"/>
        </a:p>
      </dgm:t>
    </dgm:pt>
    <dgm:pt modelId="{D976673C-77FE-45E6-9983-83973536259F}" type="pres">
      <dgm:prSet presAssocID="{9FEF9571-68C1-4BD7-992E-353550541E09}" presName="horzThree" presStyleCnt="0"/>
      <dgm:spPr/>
      <dgm:t>
        <a:bodyPr/>
        <a:lstStyle/>
        <a:p>
          <a:endParaRPr lang="en-US"/>
        </a:p>
      </dgm:t>
    </dgm:pt>
    <dgm:pt modelId="{47472F95-F7CE-4094-8EE1-36B8BB377043}" type="pres">
      <dgm:prSet presAssocID="{8BDB8138-DDC9-43D1-A862-F3991A90A2B5}" presName="sibSpaceThree" presStyleCnt="0"/>
      <dgm:spPr/>
      <dgm:t>
        <a:bodyPr/>
        <a:lstStyle/>
        <a:p>
          <a:endParaRPr lang="en-US"/>
        </a:p>
      </dgm:t>
    </dgm:pt>
    <dgm:pt modelId="{07F593EC-090D-4BD6-B0AF-29F7472152EB}" type="pres">
      <dgm:prSet presAssocID="{776F4024-F8ED-47C2-80CD-B6D557F621B3}" presName="vertThree" presStyleCnt="0"/>
      <dgm:spPr/>
      <dgm:t>
        <a:bodyPr/>
        <a:lstStyle/>
        <a:p>
          <a:endParaRPr lang="en-US"/>
        </a:p>
      </dgm:t>
    </dgm:pt>
    <dgm:pt modelId="{5B3B5A13-E693-408F-B593-56C49E66F989}" type="pres">
      <dgm:prSet presAssocID="{776F4024-F8ED-47C2-80CD-B6D557F621B3}" presName="txThree" presStyleLbl="node3" presStyleIdx="1" presStyleCnt="5">
        <dgm:presLayoutVars>
          <dgm:chPref val="3"/>
        </dgm:presLayoutVars>
      </dgm:prSet>
      <dgm:spPr/>
      <dgm:t>
        <a:bodyPr/>
        <a:lstStyle/>
        <a:p>
          <a:endParaRPr lang="en-US"/>
        </a:p>
      </dgm:t>
    </dgm:pt>
    <dgm:pt modelId="{01D826AB-6BB2-4EFA-ADC7-F57A0E1E4E3F}" type="pres">
      <dgm:prSet presAssocID="{776F4024-F8ED-47C2-80CD-B6D557F621B3}" presName="horzThree" presStyleCnt="0"/>
      <dgm:spPr/>
      <dgm:t>
        <a:bodyPr/>
        <a:lstStyle/>
        <a:p>
          <a:endParaRPr lang="en-US"/>
        </a:p>
      </dgm:t>
    </dgm:pt>
    <dgm:pt modelId="{45C067EC-F950-4138-9D2D-3C96FFFC677E}" type="pres">
      <dgm:prSet presAssocID="{FC883946-3FAA-4511-88DE-EEF7826747E5}" presName="sibSpaceThree" presStyleCnt="0"/>
      <dgm:spPr/>
      <dgm:t>
        <a:bodyPr/>
        <a:lstStyle/>
        <a:p>
          <a:endParaRPr lang="en-US"/>
        </a:p>
      </dgm:t>
    </dgm:pt>
    <dgm:pt modelId="{3C31A2DF-BEE5-483B-AEBC-09B982D546CB}" type="pres">
      <dgm:prSet presAssocID="{28064CF9-AE13-4F44-ACF5-D4DEDE22DD3E}" presName="vertThree" presStyleCnt="0"/>
      <dgm:spPr/>
      <dgm:t>
        <a:bodyPr/>
        <a:lstStyle/>
        <a:p>
          <a:endParaRPr lang="en-US"/>
        </a:p>
      </dgm:t>
    </dgm:pt>
    <dgm:pt modelId="{59C8628F-F766-4677-9945-62585E8157EF}" type="pres">
      <dgm:prSet presAssocID="{28064CF9-AE13-4F44-ACF5-D4DEDE22DD3E}" presName="txThree" presStyleLbl="node3" presStyleIdx="2" presStyleCnt="5">
        <dgm:presLayoutVars>
          <dgm:chPref val="3"/>
        </dgm:presLayoutVars>
      </dgm:prSet>
      <dgm:spPr/>
      <dgm:t>
        <a:bodyPr/>
        <a:lstStyle/>
        <a:p>
          <a:endParaRPr lang="en-US"/>
        </a:p>
      </dgm:t>
    </dgm:pt>
    <dgm:pt modelId="{9309B8EF-2344-4FAB-B073-13F1873CE483}" type="pres">
      <dgm:prSet presAssocID="{28064CF9-AE13-4F44-ACF5-D4DEDE22DD3E}" presName="horzThree" presStyleCnt="0"/>
      <dgm:spPr/>
      <dgm:t>
        <a:bodyPr/>
        <a:lstStyle/>
        <a:p>
          <a:endParaRPr lang="en-US"/>
        </a:p>
      </dgm:t>
    </dgm:pt>
    <dgm:pt modelId="{655266F6-CCB3-4E41-9824-020461C37EDA}" type="pres">
      <dgm:prSet presAssocID="{7F69E31E-BBD5-4AD3-A3D1-65C618457076}" presName="sibSpaceTwo" presStyleCnt="0"/>
      <dgm:spPr/>
      <dgm:t>
        <a:bodyPr/>
        <a:lstStyle/>
        <a:p>
          <a:endParaRPr lang="en-US"/>
        </a:p>
      </dgm:t>
    </dgm:pt>
    <dgm:pt modelId="{A7633CF0-01CE-49BF-AC87-2E042DB8B7E2}" type="pres">
      <dgm:prSet presAssocID="{C2091F68-D2FA-4194-9CE7-0BA82A79ADD5}" presName="vertTwo" presStyleCnt="0"/>
      <dgm:spPr/>
      <dgm:t>
        <a:bodyPr/>
        <a:lstStyle/>
        <a:p>
          <a:endParaRPr lang="en-US"/>
        </a:p>
      </dgm:t>
    </dgm:pt>
    <dgm:pt modelId="{266F5A13-29EB-4A16-B732-46EEB60DBCBA}" type="pres">
      <dgm:prSet presAssocID="{C2091F68-D2FA-4194-9CE7-0BA82A79ADD5}" presName="txTwo" presStyleLbl="node2" presStyleIdx="1" presStyleCnt="2" custScaleY="50283">
        <dgm:presLayoutVars>
          <dgm:chPref val="3"/>
        </dgm:presLayoutVars>
      </dgm:prSet>
      <dgm:spPr/>
      <dgm:t>
        <a:bodyPr/>
        <a:lstStyle/>
        <a:p>
          <a:endParaRPr lang="en-US"/>
        </a:p>
      </dgm:t>
    </dgm:pt>
    <dgm:pt modelId="{578F5280-B42D-4009-9899-EBDCFA9E7271}" type="pres">
      <dgm:prSet presAssocID="{C2091F68-D2FA-4194-9CE7-0BA82A79ADD5}" presName="parTransTwo" presStyleCnt="0"/>
      <dgm:spPr/>
      <dgm:t>
        <a:bodyPr/>
        <a:lstStyle/>
        <a:p>
          <a:endParaRPr lang="en-US"/>
        </a:p>
      </dgm:t>
    </dgm:pt>
    <dgm:pt modelId="{8C1DAAEC-34EA-4184-B04F-DD7EC2A83A14}" type="pres">
      <dgm:prSet presAssocID="{C2091F68-D2FA-4194-9CE7-0BA82A79ADD5}" presName="horzTwo" presStyleCnt="0"/>
      <dgm:spPr/>
      <dgm:t>
        <a:bodyPr/>
        <a:lstStyle/>
        <a:p>
          <a:endParaRPr lang="en-US"/>
        </a:p>
      </dgm:t>
    </dgm:pt>
    <dgm:pt modelId="{83453E71-7D2F-4A9A-9B76-D2B070CE3E10}" type="pres">
      <dgm:prSet presAssocID="{7307419D-422E-4FC3-94A5-0B6994F6C4BE}" presName="vertThree" presStyleCnt="0"/>
      <dgm:spPr/>
      <dgm:t>
        <a:bodyPr/>
        <a:lstStyle/>
        <a:p>
          <a:endParaRPr lang="en-US"/>
        </a:p>
      </dgm:t>
    </dgm:pt>
    <dgm:pt modelId="{A4900533-4E1F-4DCE-ACCE-8BC3FD92F83E}" type="pres">
      <dgm:prSet presAssocID="{7307419D-422E-4FC3-94A5-0B6994F6C4BE}" presName="txThree" presStyleLbl="node3" presStyleIdx="3" presStyleCnt="5">
        <dgm:presLayoutVars>
          <dgm:chPref val="3"/>
        </dgm:presLayoutVars>
      </dgm:prSet>
      <dgm:spPr/>
      <dgm:t>
        <a:bodyPr/>
        <a:lstStyle/>
        <a:p>
          <a:endParaRPr lang="en-US"/>
        </a:p>
      </dgm:t>
    </dgm:pt>
    <dgm:pt modelId="{771B407D-B3F0-4405-BB8B-7968CA64ABF2}" type="pres">
      <dgm:prSet presAssocID="{7307419D-422E-4FC3-94A5-0B6994F6C4BE}" presName="horzThree" presStyleCnt="0"/>
      <dgm:spPr/>
      <dgm:t>
        <a:bodyPr/>
        <a:lstStyle/>
        <a:p>
          <a:endParaRPr lang="en-US"/>
        </a:p>
      </dgm:t>
    </dgm:pt>
    <dgm:pt modelId="{A2791454-E9DD-4FE2-9A61-9F20A9FFB134}" type="pres">
      <dgm:prSet presAssocID="{CD24BEC2-3F63-4EBE-AE62-147A381EC311}" presName="sibSpaceThree" presStyleCnt="0"/>
      <dgm:spPr/>
      <dgm:t>
        <a:bodyPr/>
        <a:lstStyle/>
        <a:p>
          <a:endParaRPr lang="en-US"/>
        </a:p>
      </dgm:t>
    </dgm:pt>
    <dgm:pt modelId="{488F2CFF-6E16-44CB-9235-2099787C871B}" type="pres">
      <dgm:prSet presAssocID="{51DEFC93-9E69-445C-9DD5-8320C3C12151}" presName="vertThree" presStyleCnt="0"/>
      <dgm:spPr/>
      <dgm:t>
        <a:bodyPr/>
        <a:lstStyle/>
        <a:p>
          <a:endParaRPr lang="en-US"/>
        </a:p>
      </dgm:t>
    </dgm:pt>
    <dgm:pt modelId="{8F92E0EA-DFCD-4676-B93F-D970B698FB75}" type="pres">
      <dgm:prSet presAssocID="{51DEFC93-9E69-445C-9DD5-8320C3C12151}" presName="txThree" presStyleLbl="node3" presStyleIdx="4" presStyleCnt="5">
        <dgm:presLayoutVars>
          <dgm:chPref val="3"/>
        </dgm:presLayoutVars>
      </dgm:prSet>
      <dgm:spPr/>
      <dgm:t>
        <a:bodyPr/>
        <a:lstStyle/>
        <a:p>
          <a:endParaRPr lang="en-US"/>
        </a:p>
      </dgm:t>
    </dgm:pt>
    <dgm:pt modelId="{6B3A3AEC-3A63-4EE6-8DAC-4921DEAB32EC}" type="pres">
      <dgm:prSet presAssocID="{51DEFC93-9E69-445C-9DD5-8320C3C12151}" presName="horzThree" presStyleCnt="0"/>
      <dgm:spPr/>
      <dgm:t>
        <a:bodyPr/>
        <a:lstStyle/>
        <a:p>
          <a:endParaRPr lang="en-US"/>
        </a:p>
      </dgm:t>
    </dgm:pt>
  </dgm:ptLst>
  <dgm:cxnLst>
    <dgm:cxn modelId="{3C16B3C0-96E8-4F26-898D-FCF4CAAAC35F}" srcId="{0540DBE6-DFCE-47A6-B2DC-98D33A9FCC4B}" destId="{C2091F68-D2FA-4194-9CE7-0BA82A79ADD5}" srcOrd="1" destOrd="0" parTransId="{AA4F80FF-6DD7-4865-9BEE-A4B5E775882E}" sibTransId="{B950534B-2E5C-49D2-B501-18479BBE0281}"/>
    <dgm:cxn modelId="{8E90898E-69AC-4C52-8D92-41BEBFF512B7}" type="presOf" srcId="{C2091F68-D2FA-4194-9CE7-0BA82A79ADD5}" destId="{266F5A13-29EB-4A16-B732-46EEB60DBCBA}" srcOrd="0" destOrd="0" presId="urn:microsoft.com/office/officeart/2005/8/layout/hierarchy4"/>
    <dgm:cxn modelId="{D98F6761-AFD4-4B85-BB51-E77B2A7A5342}" type="presOf" srcId="{0540DBE6-DFCE-47A6-B2DC-98D33A9FCC4B}" destId="{F2C3BF2F-DE23-4AB0-8CF6-214B6FDEE4FC}" srcOrd="0" destOrd="0" presId="urn:microsoft.com/office/officeart/2005/8/layout/hierarchy4"/>
    <dgm:cxn modelId="{62F388AF-A151-44D9-95EA-857D42FF6F7A}" srcId="{E2373DE7-1F41-4894-99D9-41124A066C28}" destId="{28064CF9-AE13-4F44-ACF5-D4DEDE22DD3E}" srcOrd="2" destOrd="0" parTransId="{94311AE7-79B8-403E-AD77-E4C861265D40}" sibTransId="{464D97F1-7F38-42D3-A4C2-8080F371DD74}"/>
    <dgm:cxn modelId="{E7BE9C48-2013-4E8C-84D2-7C8DA0C88B73}" type="presOf" srcId="{9FEF9571-68C1-4BD7-992E-353550541E09}" destId="{3236FF73-DB82-4299-80CD-50FF7A27AAD8}" srcOrd="0" destOrd="0" presId="urn:microsoft.com/office/officeart/2005/8/layout/hierarchy4"/>
    <dgm:cxn modelId="{5E3D275A-2CC5-4B58-AC5C-597213C37DFB}" srcId="{E2373DE7-1F41-4894-99D9-41124A066C28}" destId="{9FEF9571-68C1-4BD7-992E-353550541E09}" srcOrd="0" destOrd="0" parTransId="{7E722D06-02C0-45D8-AA68-EE980C33D535}" sibTransId="{8BDB8138-DDC9-43D1-A862-F3991A90A2B5}"/>
    <dgm:cxn modelId="{EF8C0975-75FF-4CEA-BF26-912B3AD08A3A}" type="presOf" srcId="{776F4024-F8ED-47C2-80CD-B6D557F621B3}" destId="{5B3B5A13-E693-408F-B593-56C49E66F989}" srcOrd="0" destOrd="0" presId="urn:microsoft.com/office/officeart/2005/8/layout/hierarchy4"/>
    <dgm:cxn modelId="{B3330D02-9E80-4848-B372-079D698DD9A5}" srcId="{C2091F68-D2FA-4194-9CE7-0BA82A79ADD5}" destId="{51DEFC93-9E69-445C-9DD5-8320C3C12151}" srcOrd="1" destOrd="0" parTransId="{0C6CE0B3-943E-40D8-9936-D4628A9E0A02}" sibTransId="{E1EDCD64-0D23-43CF-BECE-E8DC8057F22F}"/>
    <dgm:cxn modelId="{EEDFED07-8033-42E2-8810-07CEA87332AB}" srcId="{E2373DE7-1F41-4894-99D9-41124A066C28}" destId="{776F4024-F8ED-47C2-80CD-B6D557F621B3}" srcOrd="1" destOrd="0" parTransId="{748ADBA1-5603-40FE-A8CB-19EE98524BAD}" sibTransId="{FC883946-3FAA-4511-88DE-EEF7826747E5}"/>
    <dgm:cxn modelId="{8A677E9B-F2AD-4AE6-812F-E15B71EAF953}" type="presOf" srcId="{7307419D-422E-4FC3-94A5-0B6994F6C4BE}" destId="{A4900533-4E1F-4DCE-ACCE-8BC3FD92F83E}" srcOrd="0" destOrd="0" presId="urn:microsoft.com/office/officeart/2005/8/layout/hierarchy4"/>
    <dgm:cxn modelId="{550AA656-F96C-4928-806D-DA2B71C9E6C5}" type="presOf" srcId="{E2373DE7-1F41-4894-99D9-41124A066C28}" destId="{FC52399D-A38D-49EE-9CD0-0806F699D724}" srcOrd="0" destOrd="0" presId="urn:microsoft.com/office/officeart/2005/8/layout/hierarchy4"/>
    <dgm:cxn modelId="{04DC380A-447E-4BA5-B7DC-99F6E21594B9}" srcId="{0540DBE6-DFCE-47A6-B2DC-98D33A9FCC4B}" destId="{E2373DE7-1F41-4894-99D9-41124A066C28}" srcOrd="0" destOrd="0" parTransId="{CC2B97EF-6248-46C5-928A-81E4778CF54F}" sibTransId="{7F69E31E-BBD5-4AD3-A3D1-65C618457076}"/>
    <dgm:cxn modelId="{45BEBD80-D238-45C1-BBA7-3BB68B237A90}" type="presOf" srcId="{51DEFC93-9E69-445C-9DD5-8320C3C12151}" destId="{8F92E0EA-DFCD-4676-B93F-D970B698FB75}" srcOrd="0" destOrd="0" presId="urn:microsoft.com/office/officeart/2005/8/layout/hierarchy4"/>
    <dgm:cxn modelId="{1717F028-356F-4FA6-AF4B-9BE0AC6C059B}" type="presOf" srcId="{28064CF9-AE13-4F44-ACF5-D4DEDE22DD3E}" destId="{59C8628F-F766-4677-9945-62585E8157EF}" srcOrd="0" destOrd="0" presId="urn:microsoft.com/office/officeart/2005/8/layout/hierarchy4"/>
    <dgm:cxn modelId="{272C373B-3691-4F2D-B9DF-EE0D56A604F4}" type="presOf" srcId="{38190035-D0F5-42E9-8FD1-A0888817894D}" destId="{4106EB44-BA07-463D-8C32-CD617CD82B3F}" srcOrd="0" destOrd="0" presId="urn:microsoft.com/office/officeart/2005/8/layout/hierarchy4"/>
    <dgm:cxn modelId="{01C2322D-4EDA-48EC-B761-BC371E57A8F0}" srcId="{38190035-D0F5-42E9-8FD1-A0888817894D}" destId="{0540DBE6-DFCE-47A6-B2DC-98D33A9FCC4B}" srcOrd="0" destOrd="0" parTransId="{272C5AD4-3BC9-42DE-A8B1-4CEC8F9138A6}" sibTransId="{7F65DF0E-3E09-4041-8660-CCB5F9702361}"/>
    <dgm:cxn modelId="{7F6F6798-B208-4F60-9D18-C99462084EF7}" srcId="{C2091F68-D2FA-4194-9CE7-0BA82A79ADD5}" destId="{7307419D-422E-4FC3-94A5-0B6994F6C4BE}" srcOrd="0" destOrd="0" parTransId="{43AA4599-175A-4FA1-9061-B78E0775A44B}" sibTransId="{CD24BEC2-3F63-4EBE-AE62-147A381EC311}"/>
    <dgm:cxn modelId="{AA7245C4-A2CC-40B6-8AA8-777F17182403}" type="presParOf" srcId="{4106EB44-BA07-463D-8C32-CD617CD82B3F}" destId="{AA56A95F-EE80-4CAC-B73F-FC79B5ACEFA3}" srcOrd="0" destOrd="0" presId="urn:microsoft.com/office/officeart/2005/8/layout/hierarchy4"/>
    <dgm:cxn modelId="{AF6CAC70-3624-4EDB-A391-BBFAA6981E93}" type="presParOf" srcId="{AA56A95F-EE80-4CAC-B73F-FC79B5ACEFA3}" destId="{F2C3BF2F-DE23-4AB0-8CF6-214B6FDEE4FC}" srcOrd="0" destOrd="0" presId="urn:microsoft.com/office/officeart/2005/8/layout/hierarchy4"/>
    <dgm:cxn modelId="{DD24854F-58C0-484B-B83E-684F9A076AE8}" type="presParOf" srcId="{AA56A95F-EE80-4CAC-B73F-FC79B5ACEFA3}" destId="{E624FC0A-F331-43F1-897F-4461FA786649}" srcOrd="1" destOrd="0" presId="urn:microsoft.com/office/officeart/2005/8/layout/hierarchy4"/>
    <dgm:cxn modelId="{7CAAB8FD-C76A-4F42-850E-DC3DBF3C0EC4}" type="presParOf" srcId="{AA56A95F-EE80-4CAC-B73F-FC79B5ACEFA3}" destId="{06566F60-99D4-461E-98E8-55A310B51F82}" srcOrd="2" destOrd="0" presId="urn:microsoft.com/office/officeart/2005/8/layout/hierarchy4"/>
    <dgm:cxn modelId="{617ACF35-182E-465B-849D-2E7D2AA019CA}" type="presParOf" srcId="{06566F60-99D4-461E-98E8-55A310B51F82}" destId="{9939BF5C-4384-4FCC-9613-6862C48A8159}" srcOrd="0" destOrd="0" presId="urn:microsoft.com/office/officeart/2005/8/layout/hierarchy4"/>
    <dgm:cxn modelId="{6F9224A3-B391-46CD-AEDF-D1F22F4EE560}" type="presParOf" srcId="{9939BF5C-4384-4FCC-9613-6862C48A8159}" destId="{FC52399D-A38D-49EE-9CD0-0806F699D724}" srcOrd="0" destOrd="0" presId="urn:microsoft.com/office/officeart/2005/8/layout/hierarchy4"/>
    <dgm:cxn modelId="{FF92E3FA-D696-4EC8-A1DF-A867B2081C9D}" type="presParOf" srcId="{9939BF5C-4384-4FCC-9613-6862C48A8159}" destId="{B02B6963-E629-4852-9D75-C2DA8696A0AD}" srcOrd="1" destOrd="0" presId="urn:microsoft.com/office/officeart/2005/8/layout/hierarchy4"/>
    <dgm:cxn modelId="{4CD7B6B6-7EF5-4AA0-948F-7E92ECC105BC}" type="presParOf" srcId="{9939BF5C-4384-4FCC-9613-6862C48A8159}" destId="{786DB7C4-B1AD-4CCA-B990-80E0EB6E9702}" srcOrd="2" destOrd="0" presId="urn:microsoft.com/office/officeart/2005/8/layout/hierarchy4"/>
    <dgm:cxn modelId="{F89AFCD2-6125-4323-AE9C-08242262BC88}" type="presParOf" srcId="{786DB7C4-B1AD-4CCA-B990-80E0EB6E9702}" destId="{DF4FB338-886E-4303-864C-7B931FBC5F17}" srcOrd="0" destOrd="0" presId="urn:microsoft.com/office/officeart/2005/8/layout/hierarchy4"/>
    <dgm:cxn modelId="{5F46F512-679E-4090-8488-9413950C543B}" type="presParOf" srcId="{DF4FB338-886E-4303-864C-7B931FBC5F17}" destId="{3236FF73-DB82-4299-80CD-50FF7A27AAD8}" srcOrd="0" destOrd="0" presId="urn:microsoft.com/office/officeart/2005/8/layout/hierarchy4"/>
    <dgm:cxn modelId="{0E2EF0D7-55D5-4027-B37A-90E39873973D}" type="presParOf" srcId="{DF4FB338-886E-4303-864C-7B931FBC5F17}" destId="{D976673C-77FE-45E6-9983-83973536259F}" srcOrd="1" destOrd="0" presId="urn:microsoft.com/office/officeart/2005/8/layout/hierarchy4"/>
    <dgm:cxn modelId="{A2C25A79-D3F2-4B76-A49A-93681976B1A3}" type="presParOf" srcId="{786DB7C4-B1AD-4CCA-B990-80E0EB6E9702}" destId="{47472F95-F7CE-4094-8EE1-36B8BB377043}" srcOrd="1" destOrd="0" presId="urn:microsoft.com/office/officeart/2005/8/layout/hierarchy4"/>
    <dgm:cxn modelId="{932BC589-51E4-41FE-B493-45ADFF4BF6E2}" type="presParOf" srcId="{786DB7C4-B1AD-4CCA-B990-80E0EB6E9702}" destId="{07F593EC-090D-4BD6-B0AF-29F7472152EB}" srcOrd="2" destOrd="0" presId="urn:microsoft.com/office/officeart/2005/8/layout/hierarchy4"/>
    <dgm:cxn modelId="{EAB2E44D-DBB5-4465-B128-C933498A9F0B}" type="presParOf" srcId="{07F593EC-090D-4BD6-B0AF-29F7472152EB}" destId="{5B3B5A13-E693-408F-B593-56C49E66F989}" srcOrd="0" destOrd="0" presId="urn:microsoft.com/office/officeart/2005/8/layout/hierarchy4"/>
    <dgm:cxn modelId="{E6321D76-635B-4019-93A1-924309449B8E}" type="presParOf" srcId="{07F593EC-090D-4BD6-B0AF-29F7472152EB}" destId="{01D826AB-6BB2-4EFA-ADC7-F57A0E1E4E3F}" srcOrd="1" destOrd="0" presId="urn:microsoft.com/office/officeart/2005/8/layout/hierarchy4"/>
    <dgm:cxn modelId="{F6B53FD3-9DCA-485F-85A4-769C19E468D4}" type="presParOf" srcId="{786DB7C4-B1AD-4CCA-B990-80E0EB6E9702}" destId="{45C067EC-F950-4138-9D2D-3C96FFFC677E}" srcOrd="3" destOrd="0" presId="urn:microsoft.com/office/officeart/2005/8/layout/hierarchy4"/>
    <dgm:cxn modelId="{0F0C10E5-97E9-451F-BA2E-948A73EF457F}" type="presParOf" srcId="{786DB7C4-B1AD-4CCA-B990-80E0EB6E9702}" destId="{3C31A2DF-BEE5-483B-AEBC-09B982D546CB}" srcOrd="4" destOrd="0" presId="urn:microsoft.com/office/officeart/2005/8/layout/hierarchy4"/>
    <dgm:cxn modelId="{F00CCD62-AA1F-4C71-AE5E-37FDA8BD8473}" type="presParOf" srcId="{3C31A2DF-BEE5-483B-AEBC-09B982D546CB}" destId="{59C8628F-F766-4677-9945-62585E8157EF}" srcOrd="0" destOrd="0" presId="urn:microsoft.com/office/officeart/2005/8/layout/hierarchy4"/>
    <dgm:cxn modelId="{66B45DCC-0BF9-4CDF-AEE3-69825092CE80}" type="presParOf" srcId="{3C31A2DF-BEE5-483B-AEBC-09B982D546CB}" destId="{9309B8EF-2344-4FAB-B073-13F1873CE483}" srcOrd="1" destOrd="0" presId="urn:microsoft.com/office/officeart/2005/8/layout/hierarchy4"/>
    <dgm:cxn modelId="{FA7DFCF8-57C2-4BD1-999E-6D3166CBBEF7}" type="presParOf" srcId="{06566F60-99D4-461E-98E8-55A310B51F82}" destId="{655266F6-CCB3-4E41-9824-020461C37EDA}" srcOrd="1" destOrd="0" presId="urn:microsoft.com/office/officeart/2005/8/layout/hierarchy4"/>
    <dgm:cxn modelId="{B404D889-1FF7-43D5-8D0B-3B3B0DBFADCD}" type="presParOf" srcId="{06566F60-99D4-461E-98E8-55A310B51F82}" destId="{A7633CF0-01CE-49BF-AC87-2E042DB8B7E2}" srcOrd="2" destOrd="0" presId="urn:microsoft.com/office/officeart/2005/8/layout/hierarchy4"/>
    <dgm:cxn modelId="{CE4EF07D-91C2-4124-B305-454418CA6499}" type="presParOf" srcId="{A7633CF0-01CE-49BF-AC87-2E042DB8B7E2}" destId="{266F5A13-29EB-4A16-B732-46EEB60DBCBA}" srcOrd="0" destOrd="0" presId="urn:microsoft.com/office/officeart/2005/8/layout/hierarchy4"/>
    <dgm:cxn modelId="{51959BFA-81B3-4071-BF0E-1CEC72C646FC}" type="presParOf" srcId="{A7633CF0-01CE-49BF-AC87-2E042DB8B7E2}" destId="{578F5280-B42D-4009-9899-EBDCFA9E7271}" srcOrd="1" destOrd="0" presId="urn:microsoft.com/office/officeart/2005/8/layout/hierarchy4"/>
    <dgm:cxn modelId="{B6256F0B-9F34-4862-8341-ABF51D33B87E}" type="presParOf" srcId="{A7633CF0-01CE-49BF-AC87-2E042DB8B7E2}" destId="{8C1DAAEC-34EA-4184-B04F-DD7EC2A83A14}" srcOrd="2" destOrd="0" presId="urn:microsoft.com/office/officeart/2005/8/layout/hierarchy4"/>
    <dgm:cxn modelId="{5FBAA635-8B73-4E97-ACF3-5D82B6143158}" type="presParOf" srcId="{8C1DAAEC-34EA-4184-B04F-DD7EC2A83A14}" destId="{83453E71-7D2F-4A9A-9B76-D2B070CE3E10}" srcOrd="0" destOrd="0" presId="urn:microsoft.com/office/officeart/2005/8/layout/hierarchy4"/>
    <dgm:cxn modelId="{BABD317D-CA1E-465A-BD7B-657C6AB322A7}" type="presParOf" srcId="{83453E71-7D2F-4A9A-9B76-D2B070CE3E10}" destId="{A4900533-4E1F-4DCE-ACCE-8BC3FD92F83E}" srcOrd="0" destOrd="0" presId="urn:microsoft.com/office/officeart/2005/8/layout/hierarchy4"/>
    <dgm:cxn modelId="{89BD1F5C-3D14-45F8-84CD-BE63ED4073D6}" type="presParOf" srcId="{83453E71-7D2F-4A9A-9B76-D2B070CE3E10}" destId="{771B407D-B3F0-4405-BB8B-7968CA64ABF2}" srcOrd="1" destOrd="0" presId="urn:microsoft.com/office/officeart/2005/8/layout/hierarchy4"/>
    <dgm:cxn modelId="{2C465432-C48F-4127-B953-A20F7BE30A8A}" type="presParOf" srcId="{8C1DAAEC-34EA-4184-B04F-DD7EC2A83A14}" destId="{A2791454-E9DD-4FE2-9A61-9F20A9FFB134}" srcOrd="1" destOrd="0" presId="urn:microsoft.com/office/officeart/2005/8/layout/hierarchy4"/>
    <dgm:cxn modelId="{1E4B1B92-2AE5-4765-87F2-A0D88D2EFE90}" type="presParOf" srcId="{8C1DAAEC-34EA-4184-B04F-DD7EC2A83A14}" destId="{488F2CFF-6E16-44CB-9235-2099787C871B}" srcOrd="2" destOrd="0" presId="urn:microsoft.com/office/officeart/2005/8/layout/hierarchy4"/>
    <dgm:cxn modelId="{1467FFBC-41AD-4A5F-89E7-25B30D0C0580}" type="presParOf" srcId="{488F2CFF-6E16-44CB-9235-2099787C871B}" destId="{8F92E0EA-DFCD-4676-B93F-D970B698FB75}" srcOrd="0" destOrd="0" presId="urn:microsoft.com/office/officeart/2005/8/layout/hierarchy4"/>
    <dgm:cxn modelId="{91A7433B-70A4-4ABA-8F69-EA368E87FF2F}" type="presParOf" srcId="{488F2CFF-6E16-44CB-9235-2099787C871B}" destId="{6B3A3AEC-3A63-4EE6-8DAC-4921DEAB32EC}" srcOrd="1" destOrd="0" presId="urn:microsoft.com/office/officeart/2005/8/layout/hierarchy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F7D0D3-B60B-43E1-B073-DAD51BBD77D8}"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184B5C69-6076-467C-A088-7C59475AD829}">
      <dgm:prSet phldrT="[Text]" custT="1"/>
      <dgm:spPr>
        <a:solidFill>
          <a:srgbClr val="FFB014"/>
        </a:solidFill>
      </dgm:spPr>
      <dgm:t>
        <a:bodyPr/>
        <a:lstStyle/>
        <a:p>
          <a:r>
            <a:rPr lang="en-US" sz="2800">
              <a:solidFill>
                <a:schemeClr val="bg1"/>
              </a:solidFill>
              <a:latin typeface="Arial" panose="020B0604020202020204" pitchFamily="34" charset="0"/>
              <a:ea typeface="+mn-ea"/>
              <a:cs typeface="+mn-cs"/>
            </a:rPr>
            <a:t>Tính nguy hiểm cho xã hội</a:t>
          </a:r>
          <a:endParaRPr lang="en-US" sz="2800" dirty="0">
            <a:solidFill>
              <a:schemeClr val="bg1"/>
            </a:solidFill>
            <a:latin typeface="Arial" panose="020B0604020202020204" pitchFamily="34" charset="0"/>
            <a:cs typeface="Arial" panose="020B0604020202020204" pitchFamily="34" charset="0"/>
          </a:endParaRPr>
        </a:p>
      </dgm:t>
    </dgm:pt>
    <dgm:pt modelId="{4DDE82F4-7AA0-4C6E-8307-D931B1D8B534}" cxnId="{69ED915F-892F-4718-80FD-AE84AE3D647E}" type="parTrans">
      <dgm:prSet/>
      <dgm:spPr/>
      <dgm:t>
        <a:bodyPr/>
        <a:lstStyle/>
        <a:p>
          <a:endParaRPr lang="en-US"/>
        </a:p>
      </dgm:t>
    </dgm:pt>
    <dgm:pt modelId="{1F6A1A3B-606D-4863-AA5A-72144C2FE2EB}" cxnId="{69ED915F-892F-4718-80FD-AE84AE3D647E}" type="sibTrans">
      <dgm:prSet/>
      <dgm:spPr/>
      <dgm:t>
        <a:bodyPr/>
        <a:lstStyle/>
        <a:p>
          <a:endParaRPr lang="en-US"/>
        </a:p>
      </dgm:t>
    </dgm:pt>
    <dgm:pt modelId="{797B24D7-8726-4C66-9DD1-EB70E181E757}">
      <dgm:prSet custT="1"/>
      <dgm:spPr>
        <a:solidFill>
          <a:srgbClr val="009284"/>
        </a:solidFill>
      </dgm:spPr>
      <dgm:t>
        <a:bodyPr/>
        <a:lstStyle/>
        <a:p>
          <a:r>
            <a:rPr lang="en-US" sz="2800">
              <a:solidFill>
                <a:schemeClr val="bg1"/>
              </a:solidFill>
              <a:latin typeface="Arial" panose="020B0604020202020204" pitchFamily="34" charset="0"/>
              <a:ea typeface="+mn-ea"/>
              <a:cs typeface="+mn-cs"/>
            </a:rPr>
            <a:t>Tính có lỗi của tội phạm</a:t>
          </a:r>
        </a:p>
      </dgm:t>
    </dgm:pt>
    <dgm:pt modelId="{FE676EA4-F7A4-4EA9-86DF-3611E291BBAA}" cxnId="{0CD6D154-9F3F-4E40-9081-E9FE5123EB44}" type="parTrans">
      <dgm:prSet/>
      <dgm:spPr/>
      <dgm:t>
        <a:bodyPr/>
        <a:lstStyle/>
        <a:p>
          <a:endParaRPr lang="en-US"/>
        </a:p>
      </dgm:t>
    </dgm:pt>
    <dgm:pt modelId="{B2FE2001-7B45-4F24-82DD-DF5D9F6B131E}" cxnId="{0CD6D154-9F3F-4E40-9081-E9FE5123EB44}" type="sibTrans">
      <dgm:prSet/>
      <dgm:spPr/>
      <dgm:t>
        <a:bodyPr/>
        <a:lstStyle/>
        <a:p>
          <a:endParaRPr lang="en-US"/>
        </a:p>
      </dgm:t>
    </dgm:pt>
    <dgm:pt modelId="{7B783349-C9E6-4260-BA1E-B69FD60F980E}">
      <dgm:prSet custT="1"/>
      <dgm:spPr>
        <a:solidFill>
          <a:srgbClr val="ED1C24"/>
        </a:solidFill>
      </dgm:spPr>
      <dgm:t>
        <a:bodyPr/>
        <a:lstStyle/>
        <a:p>
          <a:r>
            <a:rPr lang="en-US" sz="2800">
              <a:solidFill>
                <a:schemeClr val="bg1"/>
              </a:solidFill>
              <a:latin typeface="Arial" panose="020B0604020202020204" pitchFamily="34" charset="0"/>
              <a:ea typeface="+mn-ea"/>
              <a:cs typeface="+mn-cs"/>
            </a:rPr>
            <a:t>Tính trái pháp luật hình sự</a:t>
          </a:r>
        </a:p>
      </dgm:t>
    </dgm:pt>
    <dgm:pt modelId="{3BE1477B-1A23-431D-ABB7-E20C7FFF5B90}" cxnId="{1EFF3B0E-93C7-45FA-A3A0-2770B6E05A58}" type="parTrans">
      <dgm:prSet/>
      <dgm:spPr/>
      <dgm:t>
        <a:bodyPr/>
        <a:lstStyle/>
        <a:p>
          <a:endParaRPr lang="en-US"/>
        </a:p>
      </dgm:t>
    </dgm:pt>
    <dgm:pt modelId="{3125556A-2A73-4C8D-8277-8CACDE5DAF65}" cxnId="{1EFF3B0E-93C7-45FA-A3A0-2770B6E05A58}" type="sibTrans">
      <dgm:prSet/>
      <dgm:spPr/>
      <dgm:t>
        <a:bodyPr/>
        <a:lstStyle/>
        <a:p>
          <a:endParaRPr lang="en-US"/>
        </a:p>
      </dgm:t>
    </dgm:pt>
    <dgm:pt modelId="{D57CAF25-3C35-4071-8248-E92F56B91ED6}">
      <dgm:prSet custT="1"/>
      <dgm:spPr>
        <a:solidFill>
          <a:srgbClr val="0066B3"/>
        </a:solidFill>
      </dgm:spPr>
      <dgm:t>
        <a:bodyPr/>
        <a:lstStyle/>
        <a:p>
          <a:r>
            <a:rPr lang="en-US" sz="2800">
              <a:solidFill>
                <a:schemeClr val="bg1"/>
              </a:solidFill>
              <a:latin typeface="Arial" panose="020B0604020202020204" pitchFamily="34" charset="0"/>
              <a:ea typeface="+mn-ea"/>
              <a:cs typeface="+mn-cs"/>
            </a:rPr>
            <a:t>Tính phải chịu hình phạt</a:t>
          </a:r>
          <a:endParaRPr lang="vi-VN" sz="2800">
            <a:solidFill>
              <a:schemeClr val="bg1"/>
            </a:solidFill>
            <a:latin typeface="Arial" panose="020B0604020202020204" pitchFamily="34" charset="0"/>
            <a:ea typeface="+mn-ea"/>
            <a:cs typeface="+mn-cs"/>
          </a:endParaRPr>
        </a:p>
      </dgm:t>
    </dgm:pt>
    <dgm:pt modelId="{A9B2832D-4861-4B26-B93A-5762226D30D2}" cxnId="{B535CAB2-ADC9-43F7-AC53-A6BA549928AB}" type="parTrans">
      <dgm:prSet/>
      <dgm:spPr/>
      <dgm:t>
        <a:bodyPr/>
        <a:lstStyle/>
        <a:p>
          <a:endParaRPr lang="en-US"/>
        </a:p>
      </dgm:t>
    </dgm:pt>
    <dgm:pt modelId="{F7BADDCB-FA46-4339-B2DD-DE7C6C010324}" cxnId="{B535CAB2-ADC9-43F7-AC53-A6BA549928AB}" type="sibTrans">
      <dgm:prSet/>
      <dgm:spPr/>
      <dgm:t>
        <a:bodyPr/>
        <a:lstStyle/>
        <a:p>
          <a:endParaRPr lang="en-US"/>
        </a:p>
      </dgm:t>
    </dgm:pt>
    <dgm:pt modelId="{6320FE7E-556A-45D2-B580-BD99C2A4C794}" type="pres">
      <dgm:prSet presAssocID="{61F7D0D3-B60B-43E1-B073-DAD51BBD77D8}" presName="linear" presStyleCnt="0">
        <dgm:presLayoutVars>
          <dgm:dir/>
          <dgm:animLvl val="lvl"/>
          <dgm:resizeHandles val="exact"/>
        </dgm:presLayoutVars>
      </dgm:prSet>
      <dgm:spPr/>
      <dgm:t>
        <a:bodyPr/>
        <a:lstStyle/>
        <a:p>
          <a:endParaRPr lang="en-US"/>
        </a:p>
      </dgm:t>
    </dgm:pt>
    <dgm:pt modelId="{B09ED4BF-E39A-4849-887C-E3D04171860E}" type="pres">
      <dgm:prSet presAssocID="{184B5C69-6076-467C-A088-7C59475AD829}" presName="parentLin" presStyleCnt="0"/>
      <dgm:spPr/>
    </dgm:pt>
    <dgm:pt modelId="{3600C2A8-E522-45B1-9D59-279EA447F507}" type="pres">
      <dgm:prSet presAssocID="{184B5C69-6076-467C-A088-7C59475AD829}" presName="parentLeftMargin" presStyleLbl="node1" presStyleIdx="0" presStyleCnt="4"/>
      <dgm:spPr/>
      <dgm:t>
        <a:bodyPr/>
        <a:lstStyle/>
        <a:p>
          <a:endParaRPr lang="en-US"/>
        </a:p>
      </dgm:t>
    </dgm:pt>
    <dgm:pt modelId="{BE5FDA4A-945F-4D46-971E-82C2BF3F4967}" type="pres">
      <dgm:prSet presAssocID="{184B5C69-6076-467C-A088-7C59475AD829}" presName="parentText" presStyleLbl="node1" presStyleIdx="0" presStyleCnt="4" custScaleX="122761" custScaleY="107248">
        <dgm:presLayoutVars>
          <dgm:chMax val="0"/>
          <dgm:bulletEnabled val="1"/>
        </dgm:presLayoutVars>
      </dgm:prSet>
      <dgm:spPr/>
      <dgm:t>
        <a:bodyPr/>
        <a:lstStyle/>
        <a:p>
          <a:endParaRPr lang="en-US"/>
        </a:p>
      </dgm:t>
    </dgm:pt>
    <dgm:pt modelId="{B3E27515-1940-44B5-80CD-E7ACC73D5EE7}" type="pres">
      <dgm:prSet presAssocID="{184B5C69-6076-467C-A088-7C59475AD829}" presName="negativeSpace" presStyleCnt="0"/>
      <dgm:spPr/>
    </dgm:pt>
    <dgm:pt modelId="{6097C91B-A560-4CD7-B51B-5E89C94CA600}" type="pres">
      <dgm:prSet presAssocID="{184B5C69-6076-467C-A088-7C59475AD829}" presName="childText" presStyleLbl="conFgAcc1" presStyleIdx="0" presStyleCnt="4">
        <dgm:presLayoutVars>
          <dgm:bulletEnabled val="1"/>
        </dgm:presLayoutVars>
      </dgm:prSet>
      <dgm:spPr>
        <a:ln>
          <a:solidFill>
            <a:srgbClr val="FFB014"/>
          </a:solidFill>
        </a:ln>
      </dgm:spPr>
    </dgm:pt>
    <dgm:pt modelId="{318C22FC-2CE7-4FF5-8A73-AAAFF702DEFE}" type="pres">
      <dgm:prSet presAssocID="{1F6A1A3B-606D-4863-AA5A-72144C2FE2EB}" presName="spaceBetweenRectangles" presStyleCnt="0"/>
      <dgm:spPr/>
    </dgm:pt>
    <dgm:pt modelId="{DF3CBDB6-7111-44DC-B24A-41D07C4545BD}" type="pres">
      <dgm:prSet presAssocID="{797B24D7-8726-4C66-9DD1-EB70E181E757}" presName="parentLin" presStyleCnt="0"/>
      <dgm:spPr/>
    </dgm:pt>
    <dgm:pt modelId="{71136D83-2A57-454C-9FFF-67A70B06C5D6}" type="pres">
      <dgm:prSet presAssocID="{797B24D7-8726-4C66-9DD1-EB70E181E757}" presName="parentLeftMargin" presStyleLbl="node1" presStyleIdx="0" presStyleCnt="4"/>
      <dgm:spPr/>
      <dgm:t>
        <a:bodyPr/>
        <a:lstStyle/>
        <a:p>
          <a:endParaRPr lang="en-US"/>
        </a:p>
      </dgm:t>
    </dgm:pt>
    <dgm:pt modelId="{03909249-8100-465C-B5F1-2A524655B7D3}" type="pres">
      <dgm:prSet presAssocID="{797B24D7-8726-4C66-9DD1-EB70E181E757}" presName="parentText" presStyleLbl="node1" presStyleIdx="1" presStyleCnt="4" custScaleX="122657">
        <dgm:presLayoutVars>
          <dgm:chMax val="0"/>
          <dgm:bulletEnabled val="1"/>
        </dgm:presLayoutVars>
      </dgm:prSet>
      <dgm:spPr/>
      <dgm:t>
        <a:bodyPr/>
        <a:lstStyle/>
        <a:p>
          <a:endParaRPr lang="en-US"/>
        </a:p>
      </dgm:t>
    </dgm:pt>
    <dgm:pt modelId="{BC348F92-4C92-450D-91D8-6FFE010F207F}" type="pres">
      <dgm:prSet presAssocID="{797B24D7-8726-4C66-9DD1-EB70E181E757}" presName="negativeSpace" presStyleCnt="0"/>
      <dgm:spPr/>
    </dgm:pt>
    <dgm:pt modelId="{C8971A6E-4775-47F9-820C-3DD4CD1C6FF7}" type="pres">
      <dgm:prSet presAssocID="{797B24D7-8726-4C66-9DD1-EB70E181E757}" presName="childText" presStyleLbl="conFgAcc1" presStyleIdx="1" presStyleCnt="4">
        <dgm:presLayoutVars>
          <dgm:bulletEnabled val="1"/>
        </dgm:presLayoutVars>
      </dgm:prSet>
      <dgm:spPr>
        <a:ln>
          <a:solidFill>
            <a:srgbClr val="009284"/>
          </a:solidFill>
        </a:ln>
      </dgm:spPr>
    </dgm:pt>
    <dgm:pt modelId="{0EC884B9-FB4B-412E-A7AB-3C064E3DD9F7}" type="pres">
      <dgm:prSet presAssocID="{B2FE2001-7B45-4F24-82DD-DF5D9F6B131E}" presName="spaceBetweenRectangles" presStyleCnt="0"/>
      <dgm:spPr/>
    </dgm:pt>
    <dgm:pt modelId="{21C78641-FBFD-4643-865B-C9F329D49075}" type="pres">
      <dgm:prSet presAssocID="{7B783349-C9E6-4260-BA1E-B69FD60F980E}" presName="parentLin" presStyleCnt="0"/>
      <dgm:spPr/>
    </dgm:pt>
    <dgm:pt modelId="{EC99CE2C-FBD2-41EB-882D-D9A2CDB26B1D}" type="pres">
      <dgm:prSet presAssocID="{7B783349-C9E6-4260-BA1E-B69FD60F980E}" presName="parentLeftMargin" presStyleLbl="node1" presStyleIdx="1" presStyleCnt="4"/>
      <dgm:spPr/>
      <dgm:t>
        <a:bodyPr/>
        <a:lstStyle/>
        <a:p>
          <a:endParaRPr lang="en-US"/>
        </a:p>
      </dgm:t>
    </dgm:pt>
    <dgm:pt modelId="{BC010C87-3F67-4C24-88C9-8977773B2FFA}" type="pres">
      <dgm:prSet presAssocID="{7B783349-C9E6-4260-BA1E-B69FD60F980E}" presName="parentText" presStyleLbl="node1" presStyleIdx="2" presStyleCnt="4" custScaleX="122657">
        <dgm:presLayoutVars>
          <dgm:chMax val="0"/>
          <dgm:bulletEnabled val="1"/>
        </dgm:presLayoutVars>
      </dgm:prSet>
      <dgm:spPr/>
      <dgm:t>
        <a:bodyPr/>
        <a:lstStyle/>
        <a:p>
          <a:endParaRPr lang="en-US"/>
        </a:p>
      </dgm:t>
    </dgm:pt>
    <dgm:pt modelId="{354DA1AD-7D39-431F-9EA5-032C19682516}" type="pres">
      <dgm:prSet presAssocID="{7B783349-C9E6-4260-BA1E-B69FD60F980E}" presName="negativeSpace" presStyleCnt="0"/>
      <dgm:spPr/>
    </dgm:pt>
    <dgm:pt modelId="{54896455-4C16-4836-9DB1-E6E4EA908FB8}" type="pres">
      <dgm:prSet presAssocID="{7B783349-C9E6-4260-BA1E-B69FD60F980E}" presName="childText" presStyleLbl="conFgAcc1" presStyleIdx="2" presStyleCnt="4">
        <dgm:presLayoutVars>
          <dgm:bulletEnabled val="1"/>
        </dgm:presLayoutVars>
      </dgm:prSet>
      <dgm:spPr>
        <a:ln>
          <a:solidFill>
            <a:srgbClr val="ED1C24"/>
          </a:solidFill>
        </a:ln>
      </dgm:spPr>
    </dgm:pt>
    <dgm:pt modelId="{6635B828-125D-40B9-A485-3D81DBDB0C08}" type="pres">
      <dgm:prSet presAssocID="{3125556A-2A73-4C8D-8277-8CACDE5DAF65}" presName="spaceBetweenRectangles" presStyleCnt="0"/>
      <dgm:spPr/>
    </dgm:pt>
    <dgm:pt modelId="{D7E2F490-C19B-45A5-B1CA-1FCF21675D8F}" type="pres">
      <dgm:prSet presAssocID="{D57CAF25-3C35-4071-8248-E92F56B91ED6}" presName="parentLin" presStyleCnt="0"/>
      <dgm:spPr/>
    </dgm:pt>
    <dgm:pt modelId="{A3C02B34-921E-4E68-9FEC-CBCD71DC8147}" type="pres">
      <dgm:prSet presAssocID="{D57CAF25-3C35-4071-8248-E92F56B91ED6}" presName="parentLeftMargin" presStyleLbl="node1" presStyleIdx="2" presStyleCnt="4"/>
      <dgm:spPr/>
      <dgm:t>
        <a:bodyPr/>
        <a:lstStyle/>
        <a:p>
          <a:endParaRPr lang="en-US"/>
        </a:p>
      </dgm:t>
    </dgm:pt>
    <dgm:pt modelId="{5FEF8102-488D-439E-A2D2-273B98448A99}" type="pres">
      <dgm:prSet presAssocID="{D57CAF25-3C35-4071-8248-E92F56B91ED6}" presName="parentText" presStyleLbl="node1" presStyleIdx="3" presStyleCnt="4" custScaleX="122657">
        <dgm:presLayoutVars>
          <dgm:chMax val="0"/>
          <dgm:bulletEnabled val="1"/>
        </dgm:presLayoutVars>
      </dgm:prSet>
      <dgm:spPr/>
      <dgm:t>
        <a:bodyPr/>
        <a:lstStyle/>
        <a:p>
          <a:endParaRPr lang="en-US"/>
        </a:p>
      </dgm:t>
    </dgm:pt>
    <dgm:pt modelId="{1648F445-9A7D-40BB-8628-7BBB48254DC6}" type="pres">
      <dgm:prSet presAssocID="{D57CAF25-3C35-4071-8248-E92F56B91ED6}" presName="negativeSpace" presStyleCnt="0"/>
      <dgm:spPr/>
    </dgm:pt>
    <dgm:pt modelId="{BCE5BCAE-03C9-4954-97BA-152F8B9D1F36}" type="pres">
      <dgm:prSet presAssocID="{D57CAF25-3C35-4071-8248-E92F56B91ED6}" presName="childText" presStyleLbl="conFgAcc1" presStyleIdx="3" presStyleCnt="4">
        <dgm:presLayoutVars>
          <dgm:bulletEnabled val="1"/>
        </dgm:presLayoutVars>
      </dgm:prSet>
      <dgm:spPr>
        <a:ln>
          <a:solidFill>
            <a:srgbClr val="0066B3"/>
          </a:solidFill>
        </a:ln>
      </dgm:spPr>
    </dgm:pt>
  </dgm:ptLst>
  <dgm:cxnLst>
    <dgm:cxn modelId="{B535CAB2-ADC9-43F7-AC53-A6BA549928AB}" srcId="{61F7D0D3-B60B-43E1-B073-DAD51BBD77D8}" destId="{D57CAF25-3C35-4071-8248-E92F56B91ED6}" srcOrd="3" destOrd="0" parTransId="{A9B2832D-4861-4B26-B93A-5762226D30D2}" sibTransId="{F7BADDCB-FA46-4339-B2DD-DE7C6C010324}"/>
    <dgm:cxn modelId="{EB18811A-9363-4F8B-80D6-3D2B0D1CF17D}" type="presOf" srcId="{797B24D7-8726-4C66-9DD1-EB70E181E757}" destId="{71136D83-2A57-454C-9FFF-67A70B06C5D6}" srcOrd="0" destOrd="0" presId="urn:microsoft.com/office/officeart/2005/8/layout/list1"/>
    <dgm:cxn modelId="{31934787-150A-424D-919C-7046ECC196F0}" type="presOf" srcId="{797B24D7-8726-4C66-9DD1-EB70E181E757}" destId="{03909249-8100-465C-B5F1-2A524655B7D3}" srcOrd="1" destOrd="0" presId="urn:microsoft.com/office/officeart/2005/8/layout/list1"/>
    <dgm:cxn modelId="{87E9EE81-1EB2-4428-A718-413128438813}" type="presOf" srcId="{D57CAF25-3C35-4071-8248-E92F56B91ED6}" destId="{A3C02B34-921E-4E68-9FEC-CBCD71DC8147}" srcOrd="0" destOrd="0" presId="urn:microsoft.com/office/officeart/2005/8/layout/list1"/>
    <dgm:cxn modelId="{B2EF8BA5-3149-4DC2-8302-138C12C8CCE5}" type="presOf" srcId="{184B5C69-6076-467C-A088-7C59475AD829}" destId="{BE5FDA4A-945F-4D46-971E-82C2BF3F4967}" srcOrd="1" destOrd="0" presId="urn:microsoft.com/office/officeart/2005/8/layout/list1"/>
    <dgm:cxn modelId="{1EFF3B0E-93C7-45FA-A3A0-2770B6E05A58}" srcId="{61F7D0D3-B60B-43E1-B073-DAD51BBD77D8}" destId="{7B783349-C9E6-4260-BA1E-B69FD60F980E}" srcOrd="2" destOrd="0" parTransId="{3BE1477B-1A23-431D-ABB7-E20C7FFF5B90}" sibTransId="{3125556A-2A73-4C8D-8277-8CACDE5DAF65}"/>
    <dgm:cxn modelId="{446B3C63-3702-42D5-9D33-B6DB8D164625}" type="presOf" srcId="{7B783349-C9E6-4260-BA1E-B69FD60F980E}" destId="{EC99CE2C-FBD2-41EB-882D-D9A2CDB26B1D}" srcOrd="0" destOrd="0" presId="urn:microsoft.com/office/officeart/2005/8/layout/list1"/>
    <dgm:cxn modelId="{9614154F-21B6-4567-9C36-F44C8C72EDC6}" type="presOf" srcId="{D57CAF25-3C35-4071-8248-E92F56B91ED6}" destId="{5FEF8102-488D-439E-A2D2-273B98448A99}" srcOrd="1" destOrd="0" presId="urn:microsoft.com/office/officeart/2005/8/layout/list1"/>
    <dgm:cxn modelId="{B1C02E01-A286-4AE1-9FA1-D9155570ED99}" type="presOf" srcId="{7B783349-C9E6-4260-BA1E-B69FD60F980E}" destId="{BC010C87-3F67-4C24-88C9-8977773B2FFA}" srcOrd="1" destOrd="0" presId="urn:microsoft.com/office/officeart/2005/8/layout/list1"/>
    <dgm:cxn modelId="{1BB4379E-B4DF-4D6E-8A9F-128971C990D9}" type="presOf" srcId="{184B5C69-6076-467C-A088-7C59475AD829}" destId="{3600C2A8-E522-45B1-9D59-279EA447F507}" srcOrd="0" destOrd="0" presId="urn:microsoft.com/office/officeart/2005/8/layout/list1"/>
    <dgm:cxn modelId="{0CD6D154-9F3F-4E40-9081-E9FE5123EB44}" srcId="{61F7D0D3-B60B-43E1-B073-DAD51BBD77D8}" destId="{797B24D7-8726-4C66-9DD1-EB70E181E757}" srcOrd="1" destOrd="0" parTransId="{FE676EA4-F7A4-4EA9-86DF-3611E291BBAA}" sibTransId="{B2FE2001-7B45-4F24-82DD-DF5D9F6B131E}"/>
    <dgm:cxn modelId="{DEB3DCCE-8870-4AE3-AB37-EC34C8CC303C}" type="presOf" srcId="{61F7D0D3-B60B-43E1-B073-DAD51BBD77D8}" destId="{6320FE7E-556A-45D2-B580-BD99C2A4C794}" srcOrd="0" destOrd="0" presId="urn:microsoft.com/office/officeart/2005/8/layout/list1"/>
    <dgm:cxn modelId="{69ED915F-892F-4718-80FD-AE84AE3D647E}" srcId="{61F7D0D3-B60B-43E1-B073-DAD51BBD77D8}" destId="{184B5C69-6076-467C-A088-7C59475AD829}" srcOrd="0" destOrd="0" parTransId="{4DDE82F4-7AA0-4C6E-8307-D931B1D8B534}" sibTransId="{1F6A1A3B-606D-4863-AA5A-72144C2FE2EB}"/>
    <dgm:cxn modelId="{BF695C93-3931-4F9C-843A-A038C48B95B5}" type="presParOf" srcId="{6320FE7E-556A-45D2-B580-BD99C2A4C794}" destId="{B09ED4BF-E39A-4849-887C-E3D04171860E}" srcOrd="0" destOrd="0" presId="urn:microsoft.com/office/officeart/2005/8/layout/list1"/>
    <dgm:cxn modelId="{2ABCDC39-02E9-4A53-AD98-96F8BC6263AD}" type="presParOf" srcId="{B09ED4BF-E39A-4849-887C-E3D04171860E}" destId="{3600C2A8-E522-45B1-9D59-279EA447F507}" srcOrd="0" destOrd="0" presId="urn:microsoft.com/office/officeart/2005/8/layout/list1"/>
    <dgm:cxn modelId="{31C2C027-0531-47E8-812F-78A032333E4A}" type="presParOf" srcId="{B09ED4BF-E39A-4849-887C-E3D04171860E}" destId="{BE5FDA4A-945F-4D46-971E-82C2BF3F4967}" srcOrd="1" destOrd="0" presId="urn:microsoft.com/office/officeart/2005/8/layout/list1"/>
    <dgm:cxn modelId="{C5271E94-FBF1-492F-8D90-75F69089889A}" type="presParOf" srcId="{6320FE7E-556A-45D2-B580-BD99C2A4C794}" destId="{B3E27515-1940-44B5-80CD-E7ACC73D5EE7}" srcOrd="1" destOrd="0" presId="urn:microsoft.com/office/officeart/2005/8/layout/list1"/>
    <dgm:cxn modelId="{009D468F-0A9A-42B0-A46F-9C43BCAAEADF}" type="presParOf" srcId="{6320FE7E-556A-45D2-B580-BD99C2A4C794}" destId="{6097C91B-A560-4CD7-B51B-5E89C94CA600}" srcOrd="2" destOrd="0" presId="urn:microsoft.com/office/officeart/2005/8/layout/list1"/>
    <dgm:cxn modelId="{8D8C0288-1B0B-4663-A855-0A7B44593308}" type="presParOf" srcId="{6320FE7E-556A-45D2-B580-BD99C2A4C794}" destId="{318C22FC-2CE7-4FF5-8A73-AAAFF702DEFE}" srcOrd="3" destOrd="0" presId="urn:microsoft.com/office/officeart/2005/8/layout/list1"/>
    <dgm:cxn modelId="{80ACE1B6-2179-4DC6-B63E-22EAA4E34D4F}" type="presParOf" srcId="{6320FE7E-556A-45D2-B580-BD99C2A4C794}" destId="{DF3CBDB6-7111-44DC-B24A-41D07C4545BD}" srcOrd="4" destOrd="0" presId="urn:microsoft.com/office/officeart/2005/8/layout/list1"/>
    <dgm:cxn modelId="{F1A77975-F6F7-4C7C-AC7B-A1D9BB233BCD}" type="presParOf" srcId="{DF3CBDB6-7111-44DC-B24A-41D07C4545BD}" destId="{71136D83-2A57-454C-9FFF-67A70B06C5D6}" srcOrd="0" destOrd="0" presId="urn:microsoft.com/office/officeart/2005/8/layout/list1"/>
    <dgm:cxn modelId="{74ECAC3C-8A50-4D5C-9BCE-8DBA458D3AA2}" type="presParOf" srcId="{DF3CBDB6-7111-44DC-B24A-41D07C4545BD}" destId="{03909249-8100-465C-B5F1-2A524655B7D3}" srcOrd="1" destOrd="0" presId="urn:microsoft.com/office/officeart/2005/8/layout/list1"/>
    <dgm:cxn modelId="{8884A8A0-1D8D-4277-B5BC-2F053437B533}" type="presParOf" srcId="{6320FE7E-556A-45D2-B580-BD99C2A4C794}" destId="{BC348F92-4C92-450D-91D8-6FFE010F207F}" srcOrd="5" destOrd="0" presId="urn:microsoft.com/office/officeart/2005/8/layout/list1"/>
    <dgm:cxn modelId="{95A674DE-E52B-4DB1-8A6B-B2DC58937D18}" type="presParOf" srcId="{6320FE7E-556A-45D2-B580-BD99C2A4C794}" destId="{C8971A6E-4775-47F9-820C-3DD4CD1C6FF7}" srcOrd="6" destOrd="0" presId="urn:microsoft.com/office/officeart/2005/8/layout/list1"/>
    <dgm:cxn modelId="{030FD449-1E1D-492F-BC37-84CF83DF14B8}" type="presParOf" srcId="{6320FE7E-556A-45D2-B580-BD99C2A4C794}" destId="{0EC884B9-FB4B-412E-A7AB-3C064E3DD9F7}" srcOrd="7" destOrd="0" presId="urn:microsoft.com/office/officeart/2005/8/layout/list1"/>
    <dgm:cxn modelId="{BAA87BD5-BB96-4594-93AA-3AC90D644D93}" type="presParOf" srcId="{6320FE7E-556A-45D2-B580-BD99C2A4C794}" destId="{21C78641-FBFD-4643-865B-C9F329D49075}" srcOrd="8" destOrd="0" presId="urn:microsoft.com/office/officeart/2005/8/layout/list1"/>
    <dgm:cxn modelId="{D648197F-9493-4E8D-9F56-FBAE414428F9}" type="presParOf" srcId="{21C78641-FBFD-4643-865B-C9F329D49075}" destId="{EC99CE2C-FBD2-41EB-882D-D9A2CDB26B1D}" srcOrd="0" destOrd="0" presId="urn:microsoft.com/office/officeart/2005/8/layout/list1"/>
    <dgm:cxn modelId="{DC53CE66-F9CA-4783-A3B9-756B7AC2005D}" type="presParOf" srcId="{21C78641-FBFD-4643-865B-C9F329D49075}" destId="{BC010C87-3F67-4C24-88C9-8977773B2FFA}" srcOrd="1" destOrd="0" presId="urn:microsoft.com/office/officeart/2005/8/layout/list1"/>
    <dgm:cxn modelId="{29B29019-34DD-4B90-A296-6F646558B173}" type="presParOf" srcId="{6320FE7E-556A-45D2-B580-BD99C2A4C794}" destId="{354DA1AD-7D39-431F-9EA5-032C19682516}" srcOrd="9" destOrd="0" presId="urn:microsoft.com/office/officeart/2005/8/layout/list1"/>
    <dgm:cxn modelId="{45EDF389-8315-4BEE-9591-17E522C6BB21}" type="presParOf" srcId="{6320FE7E-556A-45D2-B580-BD99C2A4C794}" destId="{54896455-4C16-4836-9DB1-E6E4EA908FB8}" srcOrd="10" destOrd="0" presId="urn:microsoft.com/office/officeart/2005/8/layout/list1"/>
    <dgm:cxn modelId="{6F6D96F3-D8B4-4F18-A63A-9A1AE6FC1037}" type="presParOf" srcId="{6320FE7E-556A-45D2-B580-BD99C2A4C794}" destId="{6635B828-125D-40B9-A485-3D81DBDB0C08}" srcOrd="11" destOrd="0" presId="urn:microsoft.com/office/officeart/2005/8/layout/list1"/>
    <dgm:cxn modelId="{C9A3A424-290A-4664-9072-33D7D6904A52}" type="presParOf" srcId="{6320FE7E-556A-45D2-B580-BD99C2A4C794}" destId="{D7E2F490-C19B-45A5-B1CA-1FCF21675D8F}" srcOrd="12" destOrd="0" presId="urn:microsoft.com/office/officeart/2005/8/layout/list1"/>
    <dgm:cxn modelId="{77EAA7F8-E129-4E20-8289-1F0995138ABA}" type="presParOf" srcId="{D7E2F490-C19B-45A5-B1CA-1FCF21675D8F}" destId="{A3C02B34-921E-4E68-9FEC-CBCD71DC8147}" srcOrd="0" destOrd="0" presId="urn:microsoft.com/office/officeart/2005/8/layout/list1"/>
    <dgm:cxn modelId="{8B6CA9A5-B0AA-4D4F-B309-6664C766521A}" type="presParOf" srcId="{D7E2F490-C19B-45A5-B1CA-1FCF21675D8F}" destId="{5FEF8102-488D-439E-A2D2-273B98448A99}" srcOrd="1" destOrd="0" presId="urn:microsoft.com/office/officeart/2005/8/layout/list1"/>
    <dgm:cxn modelId="{AB5370CF-D79E-40D6-BE21-14F0FEA8D193}" type="presParOf" srcId="{6320FE7E-556A-45D2-B580-BD99C2A4C794}" destId="{1648F445-9A7D-40BB-8628-7BBB48254DC6}" srcOrd="13" destOrd="0" presId="urn:microsoft.com/office/officeart/2005/8/layout/list1"/>
    <dgm:cxn modelId="{A10C26AC-7512-4DBA-9F23-0E2FAAD65FDA}" type="presParOf" srcId="{6320FE7E-556A-45D2-B580-BD99C2A4C794}" destId="{BCE5BCAE-03C9-4954-97BA-152F8B9D1F36}" srcOrd="14"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9C56EE2-40CA-48A4-86BD-A3EE2EF172B9}" type="doc">
      <dgm:prSet loTypeId="urn:microsoft.com/office/officeart/2005/8/layout/hierarchy4" loCatId="hierarchy" qsTypeId="urn:microsoft.com/office/officeart/2005/8/quickstyle/3d2" qsCatId="3D" csTypeId="urn:microsoft.com/office/officeart/2005/8/colors/accent1_1" csCatId="accent1" phldr="1"/>
      <dgm:spPr/>
      <dgm:t>
        <a:bodyPr/>
        <a:lstStyle/>
        <a:p>
          <a:endParaRPr lang="en-US"/>
        </a:p>
      </dgm:t>
    </dgm:pt>
    <dgm:pt modelId="{D13C9882-D160-4452-89CE-29AAA3351A7F}">
      <dgm:prSet phldrT="[Text]"/>
      <dgm:spPr/>
      <dgm:t>
        <a:bodyPr/>
        <a:lstStyle/>
        <a:p>
          <a:r>
            <a:rPr lang="en-US" b="1" dirty="0" err="1" smtClean="0"/>
            <a:t>Yếu</a:t>
          </a:r>
          <a:r>
            <a:rPr lang="en-US" b="1" dirty="0" smtClean="0"/>
            <a:t> </a:t>
          </a:r>
          <a:r>
            <a:rPr lang="en-US" b="1" dirty="0" err="1" smtClean="0"/>
            <a:t>tố</a:t>
          </a:r>
          <a:r>
            <a:rPr lang="en-US" b="1" dirty="0" smtClean="0"/>
            <a:t> </a:t>
          </a:r>
          <a:r>
            <a:rPr lang="en-US" b="1" dirty="0" err="1" smtClean="0"/>
            <a:t>cấu</a:t>
          </a:r>
          <a:r>
            <a:rPr lang="en-US" b="1" dirty="0" smtClean="0"/>
            <a:t> </a:t>
          </a:r>
          <a:r>
            <a:rPr lang="en-US" b="1" dirty="0" err="1" smtClean="0"/>
            <a:t>thành</a:t>
          </a:r>
          <a:r>
            <a:rPr lang="en-US" b="1" dirty="0" smtClean="0"/>
            <a:t> </a:t>
          </a:r>
          <a:r>
            <a:rPr lang="en-US" b="1" dirty="0" err="1" smtClean="0"/>
            <a:t>tội</a:t>
          </a:r>
          <a:r>
            <a:rPr lang="en-US" b="1" dirty="0" smtClean="0"/>
            <a:t> </a:t>
          </a:r>
          <a:r>
            <a:rPr lang="en-US" b="1" dirty="0" err="1" smtClean="0"/>
            <a:t>phạm</a:t>
          </a:r>
          <a:endParaRPr lang="en-US" b="1" dirty="0"/>
        </a:p>
      </dgm:t>
    </dgm:pt>
    <dgm:pt modelId="{57404EA5-1D5F-4EE7-A4B1-780DA8A5FDC2}" cxnId="{E79B7EC8-52DE-4835-B168-E1D936AB4B60}" type="parTrans">
      <dgm:prSet/>
      <dgm:spPr/>
      <dgm:t>
        <a:bodyPr/>
        <a:lstStyle/>
        <a:p>
          <a:endParaRPr lang="en-US" b="1"/>
        </a:p>
      </dgm:t>
    </dgm:pt>
    <dgm:pt modelId="{B09469F0-9DAE-4B5A-B33E-91042877092C}" cxnId="{E79B7EC8-52DE-4835-B168-E1D936AB4B60}" type="sibTrans">
      <dgm:prSet/>
      <dgm:spPr/>
      <dgm:t>
        <a:bodyPr/>
        <a:lstStyle/>
        <a:p>
          <a:endParaRPr lang="en-US" b="1"/>
        </a:p>
      </dgm:t>
    </dgm:pt>
    <dgm:pt modelId="{1B5A22E6-A14F-43DB-A3E6-F8DCE4320A15}">
      <dgm:prSet phldrT="[Text]"/>
      <dgm:spPr>
        <a:solidFill>
          <a:schemeClr val="tx2">
            <a:lumMod val="20000"/>
            <a:lumOff val="80000"/>
          </a:schemeClr>
        </a:solidFill>
      </dgm:spPr>
      <dgm:t>
        <a:bodyPr/>
        <a:lstStyle/>
        <a:p>
          <a:r>
            <a:rPr lang="en-US" b="1" dirty="0" err="1" smtClean="0"/>
            <a:t>Chủ</a:t>
          </a:r>
          <a:r>
            <a:rPr lang="en-US" b="1" dirty="0" smtClean="0"/>
            <a:t> </a:t>
          </a:r>
          <a:r>
            <a:rPr lang="en-US" b="1" dirty="0" err="1" smtClean="0"/>
            <a:t>thể</a:t>
          </a:r>
          <a:endParaRPr lang="en-US" b="1" dirty="0"/>
        </a:p>
      </dgm:t>
    </dgm:pt>
    <dgm:pt modelId="{B6030933-099C-478B-8352-8372792EDA15}" cxnId="{2618700E-EE67-4F6B-872B-B0E892DE14DE}" type="parTrans">
      <dgm:prSet/>
      <dgm:spPr/>
      <dgm:t>
        <a:bodyPr/>
        <a:lstStyle/>
        <a:p>
          <a:endParaRPr lang="en-US" b="1"/>
        </a:p>
      </dgm:t>
    </dgm:pt>
    <dgm:pt modelId="{01E4E237-78EC-499F-AD29-20FE183ED327}" cxnId="{2618700E-EE67-4F6B-872B-B0E892DE14DE}" type="sibTrans">
      <dgm:prSet/>
      <dgm:spPr/>
      <dgm:t>
        <a:bodyPr/>
        <a:lstStyle/>
        <a:p>
          <a:endParaRPr lang="en-US" b="1"/>
        </a:p>
      </dgm:t>
    </dgm:pt>
    <dgm:pt modelId="{E13D7C0B-9A58-4E16-A162-637F366141EF}">
      <dgm:prSet phldrT="[Text]"/>
      <dgm:spPr>
        <a:solidFill>
          <a:srgbClr val="43CEFF"/>
        </a:solidFill>
      </dgm:spPr>
      <dgm:t>
        <a:bodyPr/>
        <a:lstStyle/>
        <a:p>
          <a:r>
            <a:rPr lang="en-US" b="1" dirty="0" err="1" smtClean="0"/>
            <a:t>Mặt</a:t>
          </a:r>
          <a:r>
            <a:rPr lang="en-US" b="1" dirty="0" smtClean="0"/>
            <a:t> </a:t>
          </a:r>
          <a:r>
            <a:rPr lang="en-US" b="1" dirty="0" err="1" smtClean="0"/>
            <a:t>khách</a:t>
          </a:r>
          <a:r>
            <a:rPr lang="en-US" b="1" dirty="0" smtClean="0"/>
            <a:t> </a:t>
          </a:r>
          <a:r>
            <a:rPr lang="en-US" b="1" dirty="0" err="1" smtClean="0"/>
            <a:t>quan</a:t>
          </a:r>
          <a:endParaRPr lang="en-US" b="1" dirty="0"/>
        </a:p>
      </dgm:t>
    </dgm:pt>
    <dgm:pt modelId="{C5332805-D5FD-4DB2-A23B-6FC157A069B4}" cxnId="{4DECA9B0-3208-4503-9473-79BB87B8FC7A}" type="parTrans">
      <dgm:prSet/>
      <dgm:spPr/>
      <dgm:t>
        <a:bodyPr/>
        <a:lstStyle/>
        <a:p>
          <a:endParaRPr lang="en-US" b="1"/>
        </a:p>
      </dgm:t>
    </dgm:pt>
    <dgm:pt modelId="{7E3B4748-F70A-481A-B8ED-2E125735449C}" cxnId="{4DECA9B0-3208-4503-9473-79BB87B8FC7A}" type="sibTrans">
      <dgm:prSet/>
      <dgm:spPr/>
      <dgm:t>
        <a:bodyPr/>
        <a:lstStyle/>
        <a:p>
          <a:endParaRPr lang="en-US" b="1"/>
        </a:p>
      </dgm:t>
    </dgm:pt>
    <dgm:pt modelId="{B052BB3D-365E-4FA2-8D52-92250C76D7D1}">
      <dgm:prSet phldrT="[Text]"/>
      <dgm:spPr>
        <a:solidFill>
          <a:schemeClr val="bg2">
            <a:lumMod val="75000"/>
          </a:schemeClr>
        </a:solidFill>
      </dgm:spPr>
      <dgm:t>
        <a:bodyPr/>
        <a:lstStyle/>
        <a:p>
          <a:r>
            <a:rPr lang="en-US" b="1" dirty="0" err="1" smtClean="0"/>
            <a:t>Mặt</a:t>
          </a:r>
          <a:r>
            <a:rPr lang="en-US" b="1" dirty="0" smtClean="0"/>
            <a:t> </a:t>
          </a:r>
          <a:r>
            <a:rPr lang="en-US" b="1" dirty="0" err="1" smtClean="0"/>
            <a:t>chủ</a:t>
          </a:r>
          <a:r>
            <a:rPr lang="en-US" b="1" dirty="0" smtClean="0"/>
            <a:t> </a:t>
          </a:r>
          <a:r>
            <a:rPr lang="en-US" b="1" dirty="0" err="1" smtClean="0"/>
            <a:t>quan</a:t>
          </a:r>
          <a:endParaRPr lang="en-US" b="1" dirty="0"/>
        </a:p>
      </dgm:t>
    </dgm:pt>
    <dgm:pt modelId="{437EB911-FA8A-4F7E-8BD9-DD46BDADB695}" cxnId="{06587F88-6B9D-47B7-9C53-1B52C10AECA9}" type="parTrans">
      <dgm:prSet/>
      <dgm:spPr/>
      <dgm:t>
        <a:bodyPr/>
        <a:lstStyle/>
        <a:p>
          <a:endParaRPr lang="en-US" b="1"/>
        </a:p>
      </dgm:t>
    </dgm:pt>
    <dgm:pt modelId="{F7B49108-8E50-4154-9B4D-5C38163B127C}" cxnId="{06587F88-6B9D-47B7-9C53-1B52C10AECA9}" type="sibTrans">
      <dgm:prSet/>
      <dgm:spPr/>
      <dgm:t>
        <a:bodyPr/>
        <a:lstStyle/>
        <a:p>
          <a:endParaRPr lang="en-US" b="1"/>
        </a:p>
      </dgm:t>
    </dgm:pt>
    <dgm:pt modelId="{10BCA21C-325D-49A5-98A5-952BE79B5725}">
      <dgm:prSet phldrT="[Text]"/>
      <dgm:spPr>
        <a:solidFill>
          <a:schemeClr val="accent6">
            <a:lumMod val="60000"/>
            <a:lumOff val="40000"/>
          </a:schemeClr>
        </a:solidFill>
      </dgm:spPr>
      <dgm:t>
        <a:bodyPr/>
        <a:lstStyle/>
        <a:p>
          <a:r>
            <a:rPr lang="en-US" b="1" dirty="0" err="1" smtClean="0"/>
            <a:t>Khách</a:t>
          </a:r>
          <a:r>
            <a:rPr lang="en-US" b="1" dirty="0" smtClean="0"/>
            <a:t> </a:t>
          </a:r>
          <a:r>
            <a:rPr lang="en-US" b="1" dirty="0" err="1" smtClean="0"/>
            <a:t>thể</a:t>
          </a:r>
          <a:r>
            <a:rPr lang="en-US" b="1" dirty="0" smtClean="0"/>
            <a:t> </a:t>
          </a:r>
          <a:endParaRPr lang="en-US" b="1" dirty="0"/>
        </a:p>
      </dgm:t>
    </dgm:pt>
    <dgm:pt modelId="{2A411038-15D1-47C3-8262-1A8F94721909}" cxnId="{03CE8C1C-C033-46DC-AF42-F6017E8B2766}" type="sibTrans">
      <dgm:prSet/>
      <dgm:spPr/>
      <dgm:t>
        <a:bodyPr/>
        <a:lstStyle/>
        <a:p>
          <a:endParaRPr lang="en-US" b="1"/>
        </a:p>
      </dgm:t>
    </dgm:pt>
    <dgm:pt modelId="{12A318FC-1A1C-4573-98D1-91BBED83ED30}" cxnId="{03CE8C1C-C033-46DC-AF42-F6017E8B2766}" type="parTrans">
      <dgm:prSet/>
      <dgm:spPr/>
      <dgm:t>
        <a:bodyPr/>
        <a:lstStyle/>
        <a:p>
          <a:endParaRPr lang="en-US" b="1"/>
        </a:p>
      </dgm:t>
    </dgm:pt>
    <dgm:pt modelId="{7D3D371E-7C06-492E-98B7-A601A3375A13}" type="pres">
      <dgm:prSet presAssocID="{59C56EE2-40CA-48A4-86BD-A3EE2EF172B9}" presName="Name0" presStyleCnt="0">
        <dgm:presLayoutVars>
          <dgm:chPref val="1"/>
          <dgm:dir/>
          <dgm:animOne val="branch"/>
          <dgm:animLvl val="lvl"/>
          <dgm:resizeHandles/>
        </dgm:presLayoutVars>
      </dgm:prSet>
      <dgm:spPr/>
      <dgm:t>
        <a:bodyPr/>
        <a:lstStyle/>
        <a:p>
          <a:endParaRPr lang="en-US"/>
        </a:p>
      </dgm:t>
    </dgm:pt>
    <dgm:pt modelId="{4B9B0DAE-FA01-4AB3-8E2C-ADBDAF21B964}" type="pres">
      <dgm:prSet presAssocID="{D13C9882-D160-4452-89CE-29AAA3351A7F}" presName="vertOne" presStyleCnt="0"/>
      <dgm:spPr/>
      <dgm:t>
        <a:bodyPr/>
        <a:lstStyle/>
        <a:p>
          <a:endParaRPr lang="en-US"/>
        </a:p>
      </dgm:t>
    </dgm:pt>
    <dgm:pt modelId="{82F561FF-A024-41EE-86DB-D467C7716573}" type="pres">
      <dgm:prSet presAssocID="{D13C9882-D160-4452-89CE-29AAA3351A7F}" presName="txOne" presStyleLbl="node0" presStyleIdx="0" presStyleCnt="1">
        <dgm:presLayoutVars>
          <dgm:chPref val="3"/>
        </dgm:presLayoutVars>
      </dgm:prSet>
      <dgm:spPr/>
      <dgm:t>
        <a:bodyPr/>
        <a:lstStyle/>
        <a:p>
          <a:endParaRPr lang="en-US"/>
        </a:p>
      </dgm:t>
    </dgm:pt>
    <dgm:pt modelId="{77F3F97B-4373-444B-BFD3-533F2402581A}" type="pres">
      <dgm:prSet presAssocID="{D13C9882-D160-4452-89CE-29AAA3351A7F}" presName="parTransOne" presStyleCnt="0"/>
      <dgm:spPr/>
      <dgm:t>
        <a:bodyPr/>
        <a:lstStyle/>
        <a:p>
          <a:endParaRPr lang="en-US"/>
        </a:p>
      </dgm:t>
    </dgm:pt>
    <dgm:pt modelId="{67255762-B54D-4783-9870-C26C3EFE8AD4}" type="pres">
      <dgm:prSet presAssocID="{D13C9882-D160-4452-89CE-29AAA3351A7F}" presName="horzOne" presStyleCnt="0"/>
      <dgm:spPr/>
      <dgm:t>
        <a:bodyPr/>
        <a:lstStyle/>
        <a:p>
          <a:endParaRPr lang="en-US"/>
        </a:p>
      </dgm:t>
    </dgm:pt>
    <dgm:pt modelId="{E5AC58C9-9A31-485D-BF6F-25BCC38975CA}" type="pres">
      <dgm:prSet presAssocID="{1B5A22E6-A14F-43DB-A3E6-F8DCE4320A15}" presName="vertTwo" presStyleCnt="0"/>
      <dgm:spPr/>
      <dgm:t>
        <a:bodyPr/>
        <a:lstStyle/>
        <a:p>
          <a:endParaRPr lang="en-US"/>
        </a:p>
      </dgm:t>
    </dgm:pt>
    <dgm:pt modelId="{2537E6D0-2D80-4EF5-B9C8-4E1B7770D300}" type="pres">
      <dgm:prSet presAssocID="{1B5A22E6-A14F-43DB-A3E6-F8DCE4320A15}" presName="txTwo" presStyleLbl="node2" presStyleIdx="0" presStyleCnt="4">
        <dgm:presLayoutVars>
          <dgm:chPref val="3"/>
        </dgm:presLayoutVars>
      </dgm:prSet>
      <dgm:spPr/>
      <dgm:t>
        <a:bodyPr/>
        <a:lstStyle/>
        <a:p>
          <a:endParaRPr lang="en-US"/>
        </a:p>
      </dgm:t>
    </dgm:pt>
    <dgm:pt modelId="{166FAFE8-D4E6-469B-9748-9F6E51E5C325}" type="pres">
      <dgm:prSet presAssocID="{1B5A22E6-A14F-43DB-A3E6-F8DCE4320A15}" presName="horzTwo" presStyleCnt="0"/>
      <dgm:spPr/>
      <dgm:t>
        <a:bodyPr/>
        <a:lstStyle/>
        <a:p>
          <a:endParaRPr lang="en-US"/>
        </a:p>
      </dgm:t>
    </dgm:pt>
    <dgm:pt modelId="{34024FE4-B076-42AD-865E-6357A8A54D17}" type="pres">
      <dgm:prSet presAssocID="{01E4E237-78EC-499F-AD29-20FE183ED327}" presName="sibSpaceTwo" presStyleCnt="0"/>
      <dgm:spPr/>
      <dgm:t>
        <a:bodyPr/>
        <a:lstStyle/>
        <a:p>
          <a:endParaRPr lang="en-US"/>
        </a:p>
      </dgm:t>
    </dgm:pt>
    <dgm:pt modelId="{4374DF03-BBF5-4925-9B1F-14FA95773EC3}" type="pres">
      <dgm:prSet presAssocID="{E13D7C0B-9A58-4E16-A162-637F366141EF}" presName="vertTwo" presStyleCnt="0"/>
      <dgm:spPr/>
      <dgm:t>
        <a:bodyPr/>
        <a:lstStyle/>
        <a:p>
          <a:endParaRPr lang="en-US"/>
        </a:p>
      </dgm:t>
    </dgm:pt>
    <dgm:pt modelId="{AB3BBF23-E774-465D-ADAF-7C9C861C1052}" type="pres">
      <dgm:prSet presAssocID="{E13D7C0B-9A58-4E16-A162-637F366141EF}" presName="txTwo" presStyleLbl="node2" presStyleIdx="1" presStyleCnt="4">
        <dgm:presLayoutVars>
          <dgm:chPref val="3"/>
        </dgm:presLayoutVars>
      </dgm:prSet>
      <dgm:spPr/>
      <dgm:t>
        <a:bodyPr/>
        <a:lstStyle/>
        <a:p>
          <a:endParaRPr lang="en-US"/>
        </a:p>
      </dgm:t>
    </dgm:pt>
    <dgm:pt modelId="{35C6ED44-0E01-418B-B507-FB35A30B0FA9}" type="pres">
      <dgm:prSet presAssocID="{E13D7C0B-9A58-4E16-A162-637F366141EF}" presName="horzTwo" presStyleCnt="0"/>
      <dgm:spPr/>
      <dgm:t>
        <a:bodyPr/>
        <a:lstStyle/>
        <a:p>
          <a:endParaRPr lang="en-US"/>
        </a:p>
      </dgm:t>
    </dgm:pt>
    <dgm:pt modelId="{75E8EC33-6BE2-4F9E-A53B-2F96B2EF4A23}" type="pres">
      <dgm:prSet presAssocID="{7E3B4748-F70A-481A-B8ED-2E125735449C}" presName="sibSpaceTwo" presStyleCnt="0"/>
      <dgm:spPr/>
      <dgm:t>
        <a:bodyPr/>
        <a:lstStyle/>
        <a:p>
          <a:endParaRPr lang="en-US"/>
        </a:p>
      </dgm:t>
    </dgm:pt>
    <dgm:pt modelId="{51EC7757-138A-4A6E-8A39-8CB0870B04B1}" type="pres">
      <dgm:prSet presAssocID="{B052BB3D-365E-4FA2-8D52-92250C76D7D1}" presName="vertTwo" presStyleCnt="0"/>
      <dgm:spPr/>
      <dgm:t>
        <a:bodyPr/>
        <a:lstStyle/>
        <a:p>
          <a:endParaRPr lang="en-US"/>
        </a:p>
      </dgm:t>
    </dgm:pt>
    <dgm:pt modelId="{7F67BC5D-BAAF-4CD3-9A4A-692047A0FDE4}" type="pres">
      <dgm:prSet presAssocID="{B052BB3D-365E-4FA2-8D52-92250C76D7D1}" presName="txTwo" presStyleLbl="node2" presStyleIdx="2" presStyleCnt="4">
        <dgm:presLayoutVars>
          <dgm:chPref val="3"/>
        </dgm:presLayoutVars>
      </dgm:prSet>
      <dgm:spPr/>
      <dgm:t>
        <a:bodyPr/>
        <a:lstStyle/>
        <a:p>
          <a:endParaRPr lang="en-US"/>
        </a:p>
      </dgm:t>
    </dgm:pt>
    <dgm:pt modelId="{07871D18-C987-4BF6-BC59-FACF75446B10}" type="pres">
      <dgm:prSet presAssocID="{B052BB3D-365E-4FA2-8D52-92250C76D7D1}" presName="horzTwo" presStyleCnt="0"/>
      <dgm:spPr/>
      <dgm:t>
        <a:bodyPr/>
        <a:lstStyle/>
        <a:p>
          <a:endParaRPr lang="en-US"/>
        </a:p>
      </dgm:t>
    </dgm:pt>
    <dgm:pt modelId="{7030E906-0C6E-4893-A02B-6F0265C009A9}" type="pres">
      <dgm:prSet presAssocID="{F7B49108-8E50-4154-9B4D-5C38163B127C}" presName="sibSpaceTwo" presStyleCnt="0"/>
      <dgm:spPr/>
      <dgm:t>
        <a:bodyPr/>
        <a:lstStyle/>
        <a:p>
          <a:endParaRPr lang="en-US"/>
        </a:p>
      </dgm:t>
    </dgm:pt>
    <dgm:pt modelId="{EDDA48EB-C4F5-46B5-9117-61CE106F971F}" type="pres">
      <dgm:prSet presAssocID="{10BCA21C-325D-49A5-98A5-952BE79B5725}" presName="vertTwo" presStyleCnt="0"/>
      <dgm:spPr/>
      <dgm:t>
        <a:bodyPr/>
        <a:lstStyle/>
        <a:p>
          <a:endParaRPr lang="en-US"/>
        </a:p>
      </dgm:t>
    </dgm:pt>
    <dgm:pt modelId="{6F19355A-1DC3-49D2-8D22-69516E931B23}" type="pres">
      <dgm:prSet presAssocID="{10BCA21C-325D-49A5-98A5-952BE79B5725}" presName="txTwo" presStyleLbl="node2" presStyleIdx="3" presStyleCnt="4">
        <dgm:presLayoutVars>
          <dgm:chPref val="3"/>
        </dgm:presLayoutVars>
      </dgm:prSet>
      <dgm:spPr/>
      <dgm:t>
        <a:bodyPr/>
        <a:lstStyle/>
        <a:p>
          <a:endParaRPr lang="en-US"/>
        </a:p>
      </dgm:t>
    </dgm:pt>
    <dgm:pt modelId="{672B894A-23CE-438A-BA03-39438911E431}" type="pres">
      <dgm:prSet presAssocID="{10BCA21C-325D-49A5-98A5-952BE79B5725}" presName="horzTwo" presStyleCnt="0"/>
      <dgm:spPr/>
      <dgm:t>
        <a:bodyPr/>
        <a:lstStyle/>
        <a:p>
          <a:endParaRPr lang="en-US"/>
        </a:p>
      </dgm:t>
    </dgm:pt>
  </dgm:ptLst>
  <dgm:cxnLst>
    <dgm:cxn modelId="{CE659CB6-BCD4-4A34-9DA9-14FEA2DAD84E}" type="presOf" srcId="{59C56EE2-40CA-48A4-86BD-A3EE2EF172B9}" destId="{7D3D371E-7C06-492E-98B7-A601A3375A13}" srcOrd="0" destOrd="0" presId="urn:microsoft.com/office/officeart/2005/8/layout/hierarchy4"/>
    <dgm:cxn modelId="{E79B7EC8-52DE-4835-B168-E1D936AB4B60}" srcId="{59C56EE2-40CA-48A4-86BD-A3EE2EF172B9}" destId="{D13C9882-D160-4452-89CE-29AAA3351A7F}" srcOrd="0" destOrd="0" parTransId="{57404EA5-1D5F-4EE7-A4B1-780DA8A5FDC2}" sibTransId="{B09469F0-9DAE-4B5A-B33E-91042877092C}"/>
    <dgm:cxn modelId="{BA0C1DDA-60FB-4A35-9DEE-16CB50433460}" type="presOf" srcId="{1B5A22E6-A14F-43DB-A3E6-F8DCE4320A15}" destId="{2537E6D0-2D80-4EF5-B9C8-4E1B7770D300}" srcOrd="0" destOrd="0" presId="urn:microsoft.com/office/officeart/2005/8/layout/hierarchy4"/>
    <dgm:cxn modelId="{2618700E-EE67-4F6B-872B-B0E892DE14DE}" srcId="{D13C9882-D160-4452-89CE-29AAA3351A7F}" destId="{1B5A22E6-A14F-43DB-A3E6-F8DCE4320A15}" srcOrd="0" destOrd="0" parTransId="{B6030933-099C-478B-8352-8372792EDA15}" sibTransId="{01E4E237-78EC-499F-AD29-20FE183ED327}"/>
    <dgm:cxn modelId="{5F082177-E416-44AE-B72C-3B3850D0970B}" type="presOf" srcId="{E13D7C0B-9A58-4E16-A162-637F366141EF}" destId="{AB3BBF23-E774-465D-ADAF-7C9C861C1052}" srcOrd="0" destOrd="0" presId="urn:microsoft.com/office/officeart/2005/8/layout/hierarchy4"/>
    <dgm:cxn modelId="{4C1C4D3E-C5D0-43A0-80DA-4A1821709B9D}" type="presOf" srcId="{D13C9882-D160-4452-89CE-29AAA3351A7F}" destId="{82F561FF-A024-41EE-86DB-D467C7716573}" srcOrd="0" destOrd="0" presId="urn:microsoft.com/office/officeart/2005/8/layout/hierarchy4"/>
    <dgm:cxn modelId="{06587F88-6B9D-47B7-9C53-1B52C10AECA9}" srcId="{D13C9882-D160-4452-89CE-29AAA3351A7F}" destId="{B052BB3D-365E-4FA2-8D52-92250C76D7D1}" srcOrd="2" destOrd="0" parTransId="{437EB911-FA8A-4F7E-8BD9-DD46BDADB695}" sibTransId="{F7B49108-8E50-4154-9B4D-5C38163B127C}"/>
    <dgm:cxn modelId="{A98A8235-ED04-4F8B-8A85-1B59F82D2628}" type="presOf" srcId="{10BCA21C-325D-49A5-98A5-952BE79B5725}" destId="{6F19355A-1DC3-49D2-8D22-69516E931B23}" srcOrd="0" destOrd="0" presId="urn:microsoft.com/office/officeart/2005/8/layout/hierarchy4"/>
    <dgm:cxn modelId="{03CE8C1C-C033-46DC-AF42-F6017E8B2766}" srcId="{D13C9882-D160-4452-89CE-29AAA3351A7F}" destId="{10BCA21C-325D-49A5-98A5-952BE79B5725}" srcOrd="3" destOrd="0" parTransId="{12A318FC-1A1C-4573-98D1-91BBED83ED30}" sibTransId="{2A411038-15D1-47C3-8262-1A8F94721909}"/>
    <dgm:cxn modelId="{4DECA9B0-3208-4503-9473-79BB87B8FC7A}" srcId="{D13C9882-D160-4452-89CE-29AAA3351A7F}" destId="{E13D7C0B-9A58-4E16-A162-637F366141EF}" srcOrd="1" destOrd="0" parTransId="{C5332805-D5FD-4DB2-A23B-6FC157A069B4}" sibTransId="{7E3B4748-F70A-481A-B8ED-2E125735449C}"/>
    <dgm:cxn modelId="{A1C3472E-9E53-4E44-81AC-E06E74CDA9AB}" type="presOf" srcId="{B052BB3D-365E-4FA2-8D52-92250C76D7D1}" destId="{7F67BC5D-BAAF-4CD3-9A4A-692047A0FDE4}" srcOrd="0" destOrd="0" presId="urn:microsoft.com/office/officeart/2005/8/layout/hierarchy4"/>
    <dgm:cxn modelId="{04FA1CBA-150B-4782-8442-AB636CE18798}" type="presParOf" srcId="{7D3D371E-7C06-492E-98B7-A601A3375A13}" destId="{4B9B0DAE-FA01-4AB3-8E2C-ADBDAF21B964}" srcOrd="0" destOrd="0" presId="urn:microsoft.com/office/officeart/2005/8/layout/hierarchy4"/>
    <dgm:cxn modelId="{86FD63A1-F429-4B19-84F0-60729143B942}" type="presParOf" srcId="{4B9B0DAE-FA01-4AB3-8E2C-ADBDAF21B964}" destId="{82F561FF-A024-41EE-86DB-D467C7716573}" srcOrd="0" destOrd="0" presId="urn:microsoft.com/office/officeart/2005/8/layout/hierarchy4"/>
    <dgm:cxn modelId="{01FE029E-971B-409E-AC73-4BFACBE4F7E5}" type="presParOf" srcId="{4B9B0DAE-FA01-4AB3-8E2C-ADBDAF21B964}" destId="{77F3F97B-4373-444B-BFD3-533F2402581A}" srcOrd="1" destOrd="0" presId="urn:microsoft.com/office/officeart/2005/8/layout/hierarchy4"/>
    <dgm:cxn modelId="{A10ECA7B-B477-4867-B04A-9F9EAE75E212}" type="presParOf" srcId="{4B9B0DAE-FA01-4AB3-8E2C-ADBDAF21B964}" destId="{67255762-B54D-4783-9870-C26C3EFE8AD4}" srcOrd="2" destOrd="0" presId="urn:microsoft.com/office/officeart/2005/8/layout/hierarchy4"/>
    <dgm:cxn modelId="{5E846413-EEBB-4E70-BE31-C985DAB9997F}" type="presParOf" srcId="{67255762-B54D-4783-9870-C26C3EFE8AD4}" destId="{E5AC58C9-9A31-485D-BF6F-25BCC38975CA}" srcOrd="0" destOrd="0" presId="urn:microsoft.com/office/officeart/2005/8/layout/hierarchy4"/>
    <dgm:cxn modelId="{50FC18D5-C3A7-45D6-AF20-A4B6B6A4746F}" type="presParOf" srcId="{E5AC58C9-9A31-485D-BF6F-25BCC38975CA}" destId="{2537E6D0-2D80-4EF5-B9C8-4E1B7770D300}" srcOrd="0" destOrd="0" presId="urn:microsoft.com/office/officeart/2005/8/layout/hierarchy4"/>
    <dgm:cxn modelId="{1B4000B3-5A5D-4397-922F-063ACBE663C3}" type="presParOf" srcId="{E5AC58C9-9A31-485D-BF6F-25BCC38975CA}" destId="{166FAFE8-D4E6-469B-9748-9F6E51E5C325}" srcOrd="1" destOrd="0" presId="urn:microsoft.com/office/officeart/2005/8/layout/hierarchy4"/>
    <dgm:cxn modelId="{E48278FB-8E6F-4003-8C80-B3AA599BB372}" type="presParOf" srcId="{67255762-B54D-4783-9870-C26C3EFE8AD4}" destId="{34024FE4-B076-42AD-865E-6357A8A54D17}" srcOrd="1" destOrd="0" presId="urn:microsoft.com/office/officeart/2005/8/layout/hierarchy4"/>
    <dgm:cxn modelId="{281F30FF-F113-4A7B-9618-9812ACDE4759}" type="presParOf" srcId="{67255762-B54D-4783-9870-C26C3EFE8AD4}" destId="{4374DF03-BBF5-4925-9B1F-14FA95773EC3}" srcOrd="2" destOrd="0" presId="urn:microsoft.com/office/officeart/2005/8/layout/hierarchy4"/>
    <dgm:cxn modelId="{8915BABB-EFF1-4816-BC6F-5FEB87EB3665}" type="presParOf" srcId="{4374DF03-BBF5-4925-9B1F-14FA95773EC3}" destId="{AB3BBF23-E774-465D-ADAF-7C9C861C1052}" srcOrd="0" destOrd="0" presId="urn:microsoft.com/office/officeart/2005/8/layout/hierarchy4"/>
    <dgm:cxn modelId="{F7514F3D-98F2-4880-B5E0-FB8C8FD62AC9}" type="presParOf" srcId="{4374DF03-BBF5-4925-9B1F-14FA95773EC3}" destId="{35C6ED44-0E01-418B-B507-FB35A30B0FA9}" srcOrd="1" destOrd="0" presId="urn:microsoft.com/office/officeart/2005/8/layout/hierarchy4"/>
    <dgm:cxn modelId="{9E310408-6937-434C-8B26-BFBB44510028}" type="presParOf" srcId="{67255762-B54D-4783-9870-C26C3EFE8AD4}" destId="{75E8EC33-6BE2-4F9E-A53B-2F96B2EF4A23}" srcOrd="3" destOrd="0" presId="urn:microsoft.com/office/officeart/2005/8/layout/hierarchy4"/>
    <dgm:cxn modelId="{5DFD07BA-58C1-4BA6-A971-C206FC1892DD}" type="presParOf" srcId="{67255762-B54D-4783-9870-C26C3EFE8AD4}" destId="{51EC7757-138A-4A6E-8A39-8CB0870B04B1}" srcOrd="4" destOrd="0" presId="urn:microsoft.com/office/officeart/2005/8/layout/hierarchy4"/>
    <dgm:cxn modelId="{CB1CFBFA-803C-4E5A-B7FD-3F9CC93DADE7}" type="presParOf" srcId="{51EC7757-138A-4A6E-8A39-8CB0870B04B1}" destId="{7F67BC5D-BAAF-4CD3-9A4A-692047A0FDE4}" srcOrd="0" destOrd="0" presId="urn:microsoft.com/office/officeart/2005/8/layout/hierarchy4"/>
    <dgm:cxn modelId="{AD557CA6-036E-4B17-A6AF-9C155476EBFA}" type="presParOf" srcId="{51EC7757-138A-4A6E-8A39-8CB0870B04B1}" destId="{07871D18-C987-4BF6-BC59-FACF75446B10}" srcOrd="1" destOrd="0" presId="urn:microsoft.com/office/officeart/2005/8/layout/hierarchy4"/>
    <dgm:cxn modelId="{64D16160-20A2-4613-8356-430B846A626F}" type="presParOf" srcId="{67255762-B54D-4783-9870-C26C3EFE8AD4}" destId="{7030E906-0C6E-4893-A02B-6F0265C009A9}" srcOrd="5" destOrd="0" presId="urn:microsoft.com/office/officeart/2005/8/layout/hierarchy4"/>
    <dgm:cxn modelId="{B1F2488C-304C-4788-877F-7FC95924801D}" type="presParOf" srcId="{67255762-B54D-4783-9870-C26C3EFE8AD4}" destId="{EDDA48EB-C4F5-46B5-9117-61CE106F971F}" srcOrd="6" destOrd="0" presId="urn:microsoft.com/office/officeart/2005/8/layout/hierarchy4"/>
    <dgm:cxn modelId="{DA434BA4-0A50-4101-8A53-2657F0F075A6}" type="presParOf" srcId="{EDDA48EB-C4F5-46B5-9117-61CE106F971F}" destId="{6F19355A-1DC3-49D2-8D22-69516E931B23}" srcOrd="0" destOrd="0" presId="urn:microsoft.com/office/officeart/2005/8/layout/hierarchy4"/>
    <dgm:cxn modelId="{65F3AD85-B5EF-441F-A9B1-7F2D517BACB7}" type="presParOf" srcId="{EDDA48EB-C4F5-46B5-9117-61CE106F971F}" destId="{672B894A-23CE-438A-BA03-39438911E431}"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8A828A0-4847-45EA-8D10-05384C2A72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6EC8FEC1-12F5-4A2A-9476-C1FDACDB07E4}">
      <dgm:prSet phldrT="[Text]"/>
      <dgm:spPr/>
      <dgm:t>
        <a:bodyPr/>
        <a:lstStyle/>
        <a:p>
          <a:r>
            <a:rPr lang="en-US">
              <a:latin typeface="Times New Roman" panose="02020603050405020304" pitchFamily="18" charset="0"/>
              <a:cs typeface="Times New Roman" panose="02020603050405020304" pitchFamily="18" charset="0"/>
            </a:rPr>
            <a:t>Năng lực TNHS</a:t>
          </a:r>
        </a:p>
      </dgm:t>
    </dgm:pt>
    <dgm:pt modelId="{B7C78574-A11B-4E12-8D59-E7E7FF36CD43}" cxnId="{D6789F9E-73EA-4540-AA9A-E1CA56723432}" type="parTrans">
      <dgm:prSet/>
      <dgm:spPr/>
      <dgm:t>
        <a:bodyPr/>
        <a:lstStyle/>
        <a:p>
          <a:endParaRPr lang="en-US"/>
        </a:p>
      </dgm:t>
    </dgm:pt>
    <dgm:pt modelId="{ED1D6305-3CF2-4281-A3F0-11F2E4B1A3F4}" cxnId="{D6789F9E-73EA-4540-AA9A-E1CA56723432}" type="sibTrans">
      <dgm:prSet/>
      <dgm:spPr/>
      <dgm:t>
        <a:bodyPr/>
        <a:lstStyle/>
        <a:p>
          <a:endParaRPr lang="en-US"/>
        </a:p>
      </dgm:t>
    </dgm:pt>
    <dgm:pt modelId="{0718CF85-236D-44DE-818A-4F8F309210D3}">
      <dgm:prSet phldrT="[Text]" custT="1"/>
      <dgm:spPr/>
      <dgm:t>
        <a:bodyPr/>
        <a:lstStyle/>
        <a:p>
          <a:r>
            <a:rPr lang="en-US" sz="2400">
              <a:latin typeface="Times New Roman" panose="02020603050405020304" pitchFamily="18" charset="0"/>
              <a:cs typeface="Times New Roman" panose="02020603050405020304" pitchFamily="18" charset="0"/>
            </a:rPr>
            <a:t>Năng lực nhận thức ý nghĩa xã hội của hành vi</a:t>
          </a:r>
        </a:p>
      </dgm:t>
    </dgm:pt>
    <dgm:pt modelId="{C75AE2EB-0C5C-481A-B25D-3ED0D01EF25D}" cxnId="{D8DF66E6-CFE3-444C-87EA-DD272ECD04EE}" type="parTrans">
      <dgm:prSet/>
      <dgm:spPr/>
      <dgm:t>
        <a:bodyPr/>
        <a:lstStyle/>
        <a:p>
          <a:endParaRPr lang="en-US"/>
        </a:p>
      </dgm:t>
    </dgm:pt>
    <dgm:pt modelId="{335B5A0A-DFC0-441C-8880-743FD4076C3D}" cxnId="{D8DF66E6-CFE3-444C-87EA-DD272ECD04EE}" type="sibTrans">
      <dgm:prSet/>
      <dgm:spPr/>
      <dgm:t>
        <a:bodyPr/>
        <a:lstStyle/>
        <a:p>
          <a:endParaRPr lang="en-US"/>
        </a:p>
      </dgm:t>
    </dgm:pt>
    <dgm:pt modelId="{3CF8F246-6951-478C-A46D-BCB69DF01043}">
      <dgm:prSet phldrT="[Text]" custT="1"/>
      <dgm:spPr/>
      <dgm:t>
        <a:bodyPr/>
        <a:lstStyle/>
        <a:p>
          <a:r>
            <a:rPr lang="en-US" sz="2400">
              <a:latin typeface="Times New Roman" panose="02020603050405020304" pitchFamily="18" charset="0"/>
              <a:cs typeface="Times New Roman" panose="02020603050405020304" pitchFamily="18" charset="0"/>
            </a:rPr>
            <a:t>Năng lực điều khiển hành vi phù hợp với đòi hỏi của xã hội</a:t>
          </a:r>
        </a:p>
      </dgm:t>
    </dgm:pt>
    <dgm:pt modelId="{0BE3ECE3-7605-4B82-A398-867394E8806A}" cxnId="{C1A895C7-8A1D-4575-ABA3-6C2EAF312AA2}" type="parTrans">
      <dgm:prSet/>
      <dgm:spPr/>
      <dgm:t>
        <a:bodyPr/>
        <a:lstStyle/>
        <a:p>
          <a:endParaRPr lang="en-US"/>
        </a:p>
      </dgm:t>
    </dgm:pt>
    <dgm:pt modelId="{7E25E8B5-0D06-40F9-A630-7C9C191FFA47}" cxnId="{C1A895C7-8A1D-4575-ABA3-6C2EAF312AA2}" type="sibTrans">
      <dgm:prSet/>
      <dgm:spPr/>
      <dgm:t>
        <a:bodyPr/>
        <a:lstStyle/>
        <a:p>
          <a:endParaRPr lang="en-US"/>
        </a:p>
      </dgm:t>
    </dgm:pt>
    <dgm:pt modelId="{3EA908F8-6C7F-42CD-B7D4-89F3DAC24A37}" type="pres">
      <dgm:prSet presAssocID="{98A828A0-4847-45EA-8D10-05384C2A72B0}" presName="diagram" presStyleCnt="0">
        <dgm:presLayoutVars>
          <dgm:chPref val="1"/>
          <dgm:dir/>
          <dgm:animOne val="branch"/>
          <dgm:animLvl val="lvl"/>
          <dgm:resizeHandles/>
        </dgm:presLayoutVars>
      </dgm:prSet>
      <dgm:spPr/>
    </dgm:pt>
    <dgm:pt modelId="{B83B8D8E-EC48-49B0-A07B-9EE00399279B}" type="pres">
      <dgm:prSet presAssocID="{6EC8FEC1-12F5-4A2A-9476-C1FDACDB07E4}" presName="root" presStyleCnt="0"/>
      <dgm:spPr/>
    </dgm:pt>
    <dgm:pt modelId="{A6570582-094A-417D-A3D9-34FE1410CA34}" type="pres">
      <dgm:prSet presAssocID="{6EC8FEC1-12F5-4A2A-9476-C1FDACDB07E4}" presName="rootComposite" presStyleCnt="0"/>
      <dgm:spPr/>
    </dgm:pt>
    <dgm:pt modelId="{84A355D7-0CD3-42DD-964F-EB2DFA975F54}" type="pres">
      <dgm:prSet presAssocID="{6EC8FEC1-12F5-4A2A-9476-C1FDACDB07E4}" presName="rootText" presStyleLbl="node1" presStyleIdx="0" presStyleCnt="1" custScaleX="162684" custScaleY="79179" custLinFactNeighborX="-4303" custLinFactNeighborY="13013"/>
      <dgm:spPr/>
    </dgm:pt>
    <dgm:pt modelId="{28C2EB54-D8A4-4E27-9390-41838A5C4973}" type="pres">
      <dgm:prSet presAssocID="{6EC8FEC1-12F5-4A2A-9476-C1FDACDB07E4}" presName="rootConnector" presStyleLbl="node1" presStyleIdx="0" presStyleCnt="1"/>
      <dgm:spPr/>
    </dgm:pt>
    <dgm:pt modelId="{19B8A557-B3F8-40D5-8C34-8BAA69CD6EF7}" type="pres">
      <dgm:prSet presAssocID="{6EC8FEC1-12F5-4A2A-9476-C1FDACDB07E4}" presName="childShape" presStyleCnt="0"/>
      <dgm:spPr/>
    </dgm:pt>
    <dgm:pt modelId="{73269C63-61E6-43E8-B187-7DCD84BEF834}" type="pres">
      <dgm:prSet presAssocID="{C75AE2EB-0C5C-481A-B25D-3ED0D01EF25D}" presName="Name13" presStyleLbl="parChTrans1D2" presStyleIdx="0" presStyleCnt="2"/>
      <dgm:spPr/>
    </dgm:pt>
    <dgm:pt modelId="{FBD493E2-7F4D-49F1-9413-B64874406C11}" type="pres">
      <dgm:prSet presAssocID="{0718CF85-236D-44DE-818A-4F8F309210D3}" presName="childText" presStyleLbl="bgAcc1" presStyleIdx="0" presStyleCnt="2" custScaleX="180051" custScaleY="97682" custLinFactNeighborX="-9262" custLinFactNeighborY="392">
        <dgm:presLayoutVars>
          <dgm:bulletEnabled val="1"/>
        </dgm:presLayoutVars>
      </dgm:prSet>
      <dgm:spPr/>
    </dgm:pt>
    <dgm:pt modelId="{11E5B48F-9AD5-4C20-B86E-7232848AEADE}" type="pres">
      <dgm:prSet presAssocID="{0BE3ECE3-7605-4B82-A398-867394E8806A}" presName="Name13" presStyleLbl="parChTrans1D2" presStyleIdx="1" presStyleCnt="2"/>
      <dgm:spPr/>
    </dgm:pt>
    <dgm:pt modelId="{8F382A6D-C338-4884-A6BC-F87E71B3F233}" type="pres">
      <dgm:prSet presAssocID="{3CF8F246-6951-478C-A46D-BCB69DF01043}" presName="childText" presStyleLbl="bgAcc1" presStyleIdx="1" presStyleCnt="2" custScaleX="171022" custLinFactNeighborX="-5175" custLinFactNeighborY="-11111">
        <dgm:presLayoutVars>
          <dgm:bulletEnabled val="1"/>
        </dgm:presLayoutVars>
      </dgm:prSet>
      <dgm:spPr/>
    </dgm:pt>
  </dgm:ptLst>
  <dgm:cxnLst>
    <dgm:cxn modelId="{48061A13-E5B5-45DE-A6FD-40FBA79918BA}" type="presOf" srcId="{C75AE2EB-0C5C-481A-B25D-3ED0D01EF25D}" destId="{73269C63-61E6-43E8-B187-7DCD84BEF834}" srcOrd="0" destOrd="0" presId="urn:microsoft.com/office/officeart/2005/8/layout/hierarchy3"/>
    <dgm:cxn modelId="{28E3AD2A-1F84-462E-AEBB-C845DC51A9DD}" type="presOf" srcId="{6EC8FEC1-12F5-4A2A-9476-C1FDACDB07E4}" destId="{84A355D7-0CD3-42DD-964F-EB2DFA975F54}" srcOrd="0" destOrd="0" presId="urn:microsoft.com/office/officeart/2005/8/layout/hierarchy3"/>
    <dgm:cxn modelId="{2B9A2E3D-5BE5-445C-AAB5-7C57E50516B5}" type="presOf" srcId="{98A828A0-4847-45EA-8D10-05384C2A72B0}" destId="{3EA908F8-6C7F-42CD-B7D4-89F3DAC24A37}" srcOrd="0" destOrd="0" presId="urn:microsoft.com/office/officeart/2005/8/layout/hierarchy3"/>
    <dgm:cxn modelId="{45C36946-FF29-403C-9B4E-A95731466129}" type="presOf" srcId="{6EC8FEC1-12F5-4A2A-9476-C1FDACDB07E4}" destId="{28C2EB54-D8A4-4E27-9390-41838A5C4973}" srcOrd="1" destOrd="0" presId="urn:microsoft.com/office/officeart/2005/8/layout/hierarchy3"/>
    <dgm:cxn modelId="{29CF4666-3324-4F27-82B0-60BE3C113242}" type="presOf" srcId="{0718CF85-236D-44DE-818A-4F8F309210D3}" destId="{FBD493E2-7F4D-49F1-9413-B64874406C11}" srcOrd="0" destOrd="0" presId="urn:microsoft.com/office/officeart/2005/8/layout/hierarchy3"/>
    <dgm:cxn modelId="{A09DB593-58E9-4C97-8B7F-34121731634E}" type="presOf" srcId="{0BE3ECE3-7605-4B82-A398-867394E8806A}" destId="{11E5B48F-9AD5-4C20-B86E-7232848AEADE}" srcOrd="0" destOrd="0" presId="urn:microsoft.com/office/officeart/2005/8/layout/hierarchy3"/>
    <dgm:cxn modelId="{D6789F9E-73EA-4540-AA9A-E1CA56723432}" srcId="{98A828A0-4847-45EA-8D10-05384C2A72B0}" destId="{6EC8FEC1-12F5-4A2A-9476-C1FDACDB07E4}" srcOrd="0" destOrd="0" parTransId="{B7C78574-A11B-4E12-8D59-E7E7FF36CD43}" sibTransId="{ED1D6305-3CF2-4281-A3F0-11F2E4B1A3F4}"/>
    <dgm:cxn modelId="{C1A895C7-8A1D-4575-ABA3-6C2EAF312AA2}" srcId="{6EC8FEC1-12F5-4A2A-9476-C1FDACDB07E4}" destId="{3CF8F246-6951-478C-A46D-BCB69DF01043}" srcOrd="1" destOrd="0" parTransId="{0BE3ECE3-7605-4B82-A398-867394E8806A}" sibTransId="{7E25E8B5-0D06-40F9-A630-7C9C191FFA47}"/>
    <dgm:cxn modelId="{D8DF66E6-CFE3-444C-87EA-DD272ECD04EE}" srcId="{6EC8FEC1-12F5-4A2A-9476-C1FDACDB07E4}" destId="{0718CF85-236D-44DE-818A-4F8F309210D3}" srcOrd="0" destOrd="0" parTransId="{C75AE2EB-0C5C-481A-B25D-3ED0D01EF25D}" sibTransId="{335B5A0A-DFC0-441C-8880-743FD4076C3D}"/>
    <dgm:cxn modelId="{31A471F0-72C9-4B79-B67B-B440ED0A3076}" type="presOf" srcId="{3CF8F246-6951-478C-A46D-BCB69DF01043}" destId="{8F382A6D-C338-4884-A6BC-F87E71B3F233}" srcOrd="0" destOrd="0" presId="urn:microsoft.com/office/officeart/2005/8/layout/hierarchy3"/>
    <dgm:cxn modelId="{F3FA7ED3-25FD-45EF-B9CF-ABF10E29F1C1}" type="presParOf" srcId="{3EA908F8-6C7F-42CD-B7D4-89F3DAC24A37}" destId="{B83B8D8E-EC48-49B0-A07B-9EE00399279B}" srcOrd="0" destOrd="0" presId="urn:microsoft.com/office/officeart/2005/8/layout/hierarchy3"/>
    <dgm:cxn modelId="{F7796CF1-362D-47DC-B7B6-2C45387F0F36}" type="presParOf" srcId="{B83B8D8E-EC48-49B0-A07B-9EE00399279B}" destId="{A6570582-094A-417D-A3D9-34FE1410CA34}" srcOrd="0" destOrd="0" presId="urn:microsoft.com/office/officeart/2005/8/layout/hierarchy3"/>
    <dgm:cxn modelId="{657D52C3-9E12-4BF2-A983-6C974F711B7E}" type="presParOf" srcId="{A6570582-094A-417D-A3D9-34FE1410CA34}" destId="{84A355D7-0CD3-42DD-964F-EB2DFA975F54}" srcOrd="0" destOrd="0" presId="urn:microsoft.com/office/officeart/2005/8/layout/hierarchy3"/>
    <dgm:cxn modelId="{7F15273F-BEAB-44D4-9361-EBF9BA476908}" type="presParOf" srcId="{A6570582-094A-417D-A3D9-34FE1410CA34}" destId="{28C2EB54-D8A4-4E27-9390-41838A5C4973}" srcOrd="1" destOrd="0" presId="urn:microsoft.com/office/officeart/2005/8/layout/hierarchy3"/>
    <dgm:cxn modelId="{5FD6860C-EA10-46F0-9F43-C93933FA9E42}" type="presParOf" srcId="{B83B8D8E-EC48-49B0-A07B-9EE00399279B}" destId="{19B8A557-B3F8-40D5-8C34-8BAA69CD6EF7}" srcOrd="1" destOrd="0" presId="urn:microsoft.com/office/officeart/2005/8/layout/hierarchy3"/>
    <dgm:cxn modelId="{6166109F-9C07-49BE-89B7-5074719651BC}" type="presParOf" srcId="{19B8A557-B3F8-40D5-8C34-8BAA69CD6EF7}" destId="{73269C63-61E6-43E8-B187-7DCD84BEF834}" srcOrd="0" destOrd="0" presId="urn:microsoft.com/office/officeart/2005/8/layout/hierarchy3"/>
    <dgm:cxn modelId="{BBAA38C5-D0A5-431F-A016-8E858DB0A004}" type="presParOf" srcId="{19B8A557-B3F8-40D5-8C34-8BAA69CD6EF7}" destId="{FBD493E2-7F4D-49F1-9413-B64874406C11}" srcOrd="1" destOrd="0" presId="urn:microsoft.com/office/officeart/2005/8/layout/hierarchy3"/>
    <dgm:cxn modelId="{B291BEDC-7365-4A00-9367-92AD64D9F6D0}" type="presParOf" srcId="{19B8A557-B3F8-40D5-8C34-8BAA69CD6EF7}" destId="{11E5B48F-9AD5-4C20-B86E-7232848AEADE}" srcOrd="2" destOrd="0" presId="urn:microsoft.com/office/officeart/2005/8/layout/hierarchy3"/>
    <dgm:cxn modelId="{5C7FDB54-C01C-43EE-966D-CB5BFF7F7690}" type="presParOf" srcId="{19B8A557-B3F8-40D5-8C34-8BAA69CD6EF7}" destId="{8F382A6D-C338-4884-A6BC-F87E71B3F233}"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98A828A0-4847-45EA-8D10-05384C2A72B0}"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13A12100-96AD-4906-9D52-3EC5119DEE18}">
      <dgm:prSet phldrT="[Text]" custT="1"/>
      <dgm:spPr/>
      <dgm:t>
        <a:bodyPr/>
        <a:lstStyle/>
        <a:p>
          <a:r>
            <a:rPr lang="en-US" sz="4400">
              <a:latin typeface="Times New Roman" panose="02020603050405020304" pitchFamily="18" charset="0"/>
              <a:cs typeface="Times New Roman" panose="02020603050405020304" pitchFamily="18" charset="0"/>
            </a:rPr>
            <a:t>Tuổi chịu TNHS</a:t>
          </a:r>
        </a:p>
      </dgm:t>
    </dgm:pt>
    <dgm:pt modelId="{4EC4D5A7-B251-4255-9FA9-689E07E9A4F3}" cxnId="{6E8C88BA-DB75-419E-85C9-4F6D2F0A5FE7}" type="parTrans">
      <dgm:prSet/>
      <dgm:spPr/>
      <dgm:t>
        <a:bodyPr/>
        <a:lstStyle/>
        <a:p>
          <a:endParaRPr lang="en-US"/>
        </a:p>
      </dgm:t>
    </dgm:pt>
    <dgm:pt modelId="{C57857B0-7A51-4AF2-818F-CE6038731838}" cxnId="{6E8C88BA-DB75-419E-85C9-4F6D2F0A5FE7}" type="sibTrans">
      <dgm:prSet/>
      <dgm:spPr/>
      <dgm:t>
        <a:bodyPr/>
        <a:lstStyle/>
        <a:p>
          <a:endParaRPr lang="en-US"/>
        </a:p>
      </dgm:t>
    </dgm:pt>
    <dgm:pt modelId="{A90F344A-4B0D-423E-AFE5-575F8C883222}">
      <dgm:prSet phldrT="[Text]" custT="1"/>
      <dgm:spPr/>
      <dgm:t>
        <a:bodyPr/>
        <a:lstStyle/>
        <a:p>
          <a:pPr algn="just"/>
          <a:r>
            <a:rPr lang="en-US" sz="2000" b="1">
              <a:latin typeface="Times New Roman" panose="02020603050405020304" pitchFamily="18" charset="0"/>
              <a:cs typeface="Times New Roman" panose="02020603050405020304" pitchFamily="18" charset="0"/>
            </a:rPr>
            <a:t>Từ 14 đến 16 tuổi: </a:t>
          </a:r>
          <a:r>
            <a:rPr lang="en-US" sz="2000">
              <a:latin typeface="Times New Roman" panose="02020603050405020304" pitchFamily="18" charset="0"/>
              <a:cs typeface="Times New Roman" panose="02020603050405020304" pitchFamily="18" charset="0"/>
            </a:rPr>
            <a:t>chỉ chịu TNHS về tội rất nghiêm trọng do cố ý hoặc tội đặc biệt nghiêm trọng</a:t>
          </a:r>
        </a:p>
      </dgm:t>
    </dgm:pt>
    <dgm:pt modelId="{6676EBD8-32E2-4458-89C5-7EA42DAD5FE3}" cxnId="{AB99A288-7A4D-4790-86C5-F1A08ABD25FC}" type="parTrans">
      <dgm:prSet/>
      <dgm:spPr/>
      <dgm:t>
        <a:bodyPr/>
        <a:lstStyle/>
        <a:p>
          <a:endParaRPr lang="en-US"/>
        </a:p>
      </dgm:t>
    </dgm:pt>
    <dgm:pt modelId="{2968BA2C-D3A2-42F3-9B67-2FD15A7ACFAE}" cxnId="{AB99A288-7A4D-4790-86C5-F1A08ABD25FC}" type="sibTrans">
      <dgm:prSet/>
      <dgm:spPr/>
      <dgm:t>
        <a:bodyPr/>
        <a:lstStyle/>
        <a:p>
          <a:endParaRPr lang="en-US"/>
        </a:p>
      </dgm:t>
    </dgm:pt>
    <dgm:pt modelId="{14364B25-57F0-412B-A780-B24FD8FFB88C}">
      <dgm:prSet phldrT="[Text]" custT="1"/>
      <dgm:spPr/>
      <dgm:t>
        <a:bodyPr/>
        <a:lstStyle/>
        <a:p>
          <a:pPr algn="just"/>
          <a:r>
            <a:rPr lang="en-US" sz="2000" b="1">
              <a:latin typeface="Times New Roman" panose="02020603050405020304" pitchFamily="18" charset="0"/>
              <a:cs typeface="Times New Roman" panose="02020603050405020304" pitchFamily="18" charset="0"/>
            </a:rPr>
            <a:t>Từ đủ 16 tuổi trở lên: </a:t>
          </a:r>
          <a:r>
            <a:rPr lang="en-US" sz="2000">
              <a:latin typeface="Times New Roman" panose="02020603050405020304" pitchFamily="18" charset="0"/>
              <a:cs typeface="Times New Roman" panose="02020603050405020304" pitchFamily="18" charset="0"/>
            </a:rPr>
            <a:t>chịu TNHS về mọi tội phạm</a:t>
          </a:r>
        </a:p>
      </dgm:t>
    </dgm:pt>
    <dgm:pt modelId="{315FF102-0F76-44E8-8624-7E318BD277F1}" cxnId="{F28E57CC-BF35-4B69-B2A9-256D13A1F153}" type="parTrans">
      <dgm:prSet/>
      <dgm:spPr/>
      <dgm:t>
        <a:bodyPr/>
        <a:lstStyle/>
        <a:p>
          <a:endParaRPr lang="en-US"/>
        </a:p>
      </dgm:t>
    </dgm:pt>
    <dgm:pt modelId="{D9BDA15F-ED0D-4C72-BD57-2F609DEE1BEF}" cxnId="{F28E57CC-BF35-4B69-B2A9-256D13A1F153}" type="sibTrans">
      <dgm:prSet/>
      <dgm:spPr/>
      <dgm:t>
        <a:bodyPr/>
        <a:lstStyle/>
        <a:p>
          <a:endParaRPr lang="en-US"/>
        </a:p>
      </dgm:t>
    </dgm:pt>
    <dgm:pt modelId="{3EA908F8-6C7F-42CD-B7D4-89F3DAC24A37}" type="pres">
      <dgm:prSet presAssocID="{98A828A0-4847-45EA-8D10-05384C2A72B0}" presName="diagram" presStyleCnt="0">
        <dgm:presLayoutVars>
          <dgm:chPref val="1"/>
          <dgm:dir/>
          <dgm:animOne val="branch"/>
          <dgm:animLvl val="lvl"/>
          <dgm:resizeHandles/>
        </dgm:presLayoutVars>
      </dgm:prSet>
      <dgm:spPr/>
    </dgm:pt>
    <dgm:pt modelId="{56F426DB-4E65-442A-BE3A-FD1540FD8D9F}" type="pres">
      <dgm:prSet presAssocID="{13A12100-96AD-4906-9D52-3EC5119DEE18}" presName="root" presStyleCnt="0"/>
      <dgm:spPr/>
    </dgm:pt>
    <dgm:pt modelId="{FA2A6308-C69A-471C-8C4D-51F380019BB3}" type="pres">
      <dgm:prSet presAssocID="{13A12100-96AD-4906-9D52-3EC5119DEE18}" presName="rootComposite" presStyleCnt="0"/>
      <dgm:spPr/>
    </dgm:pt>
    <dgm:pt modelId="{1D64451F-A81E-49CC-9420-5DE3EA639B43}" type="pres">
      <dgm:prSet presAssocID="{13A12100-96AD-4906-9D52-3EC5119DEE18}" presName="rootText" presStyleLbl="node1" presStyleIdx="0" presStyleCnt="1" custScaleX="172371" custScaleY="72000" custLinFactNeighborY="13988"/>
      <dgm:spPr/>
    </dgm:pt>
    <dgm:pt modelId="{39DBDA2F-C096-45D2-B96D-F294CD4BA1CB}" type="pres">
      <dgm:prSet presAssocID="{13A12100-96AD-4906-9D52-3EC5119DEE18}" presName="rootConnector" presStyleLbl="node1" presStyleIdx="0" presStyleCnt="1"/>
      <dgm:spPr/>
    </dgm:pt>
    <dgm:pt modelId="{EC767EED-A336-4633-8AD9-BCC979CC2FF8}" type="pres">
      <dgm:prSet presAssocID="{13A12100-96AD-4906-9D52-3EC5119DEE18}" presName="childShape" presStyleCnt="0"/>
      <dgm:spPr/>
    </dgm:pt>
    <dgm:pt modelId="{160F94F3-188C-4021-9F67-8C9F9F38EDF4}" type="pres">
      <dgm:prSet presAssocID="{6676EBD8-32E2-4458-89C5-7EA42DAD5FE3}" presName="Name13" presStyleLbl="parChTrans1D2" presStyleIdx="0" presStyleCnt="2"/>
      <dgm:spPr/>
    </dgm:pt>
    <dgm:pt modelId="{36EB8DD9-1B58-4B3E-8E2D-CA2ECEF7373C}" type="pres">
      <dgm:prSet presAssocID="{A90F344A-4B0D-423E-AFE5-575F8C883222}" presName="childText" presStyleLbl="bgAcc1" presStyleIdx="0" presStyleCnt="2" custScaleX="203256" custScaleY="98006" custLinFactNeighborX="-14304" custLinFactNeighborY="14111">
        <dgm:presLayoutVars>
          <dgm:bulletEnabled val="1"/>
        </dgm:presLayoutVars>
      </dgm:prSet>
      <dgm:spPr/>
    </dgm:pt>
    <dgm:pt modelId="{DF17717B-D055-40A6-AABB-A81F947E58D6}" type="pres">
      <dgm:prSet presAssocID="{315FF102-0F76-44E8-8624-7E318BD277F1}" presName="Name13" presStyleLbl="parChTrans1D2" presStyleIdx="1" presStyleCnt="2"/>
      <dgm:spPr/>
    </dgm:pt>
    <dgm:pt modelId="{DE8FC8B8-F7D5-4832-9FBF-1CAEEB3ECFEF}" type="pres">
      <dgm:prSet presAssocID="{14364B25-57F0-412B-A780-B24FD8FFB88C}" presName="childText" presStyleLbl="bgAcc1" presStyleIdx="1" presStyleCnt="2" custScaleX="200205" custScaleY="90006" custLinFactNeighborX="-10217" custLinFactNeighborY="8824">
        <dgm:presLayoutVars>
          <dgm:bulletEnabled val="1"/>
        </dgm:presLayoutVars>
      </dgm:prSet>
      <dgm:spPr/>
    </dgm:pt>
  </dgm:ptLst>
  <dgm:cxnLst>
    <dgm:cxn modelId="{7FF8F075-FECE-41E1-8678-C3A602BFD5A5}" type="presOf" srcId="{315FF102-0F76-44E8-8624-7E318BD277F1}" destId="{DF17717B-D055-40A6-AABB-A81F947E58D6}" srcOrd="0" destOrd="0" presId="urn:microsoft.com/office/officeart/2005/8/layout/hierarchy3"/>
    <dgm:cxn modelId="{AB99A288-7A4D-4790-86C5-F1A08ABD25FC}" srcId="{13A12100-96AD-4906-9D52-3EC5119DEE18}" destId="{A90F344A-4B0D-423E-AFE5-575F8C883222}" srcOrd="0" destOrd="0" parTransId="{6676EBD8-32E2-4458-89C5-7EA42DAD5FE3}" sibTransId="{2968BA2C-D3A2-42F3-9B67-2FD15A7ACFAE}"/>
    <dgm:cxn modelId="{5B44C688-CDF5-4B0F-9CC4-25BD055429B0}" type="presOf" srcId="{98A828A0-4847-45EA-8D10-05384C2A72B0}" destId="{3EA908F8-6C7F-42CD-B7D4-89F3DAC24A37}" srcOrd="0" destOrd="0" presId="urn:microsoft.com/office/officeart/2005/8/layout/hierarchy3"/>
    <dgm:cxn modelId="{1F938EA1-E362-4699-AC75-6B1F9DB2E8DE}" type="presOf" srcId="{13A12100-96AD-4906-9D52-3EC5119DEE18}" destId="{1D64451F-A81E-49CC-9420-5DE3EA639B43}" srcOrd="0" destOrd="0" presId="urn:microsoft.com/office/officeart/2005/8/layout/hierarchy3"/>
    <dgm:cxn modelId="{6E8C88BA-DB75-419E-85C9-4F6D2F0A5FE7}" srcId="{98A828A0-4847-45EA-8D10-05384C2A72B0}" destId="{13A12100-96AD-4906-9D52-3EC5119DEE18}" srcOrd="0" destOrd="0" parTransId="{4EC4D5A7-B251-4255-9FA9-689E07E9A4F3}" sibTransId="{C57857B0-7A51-4AF2-818F-CE6038731838}"/>
    <dgm:cxn modelId="{6BCCBBBA-724F-4A21-9F51-3777AD7F00CB}" type="presOf" srcId="{A90F344A-4B0D-423E-AFE5-575F8C883222}" destId="{36EB8DD9-1B58-4B3E-8E2D-CA2ECEF7373C}" srcOrd="0" destOrd="0" presId="urn:microsoft.com/office/officeart/2005/8/layout/hierarchy3"/>
    <dgm:cxn modelId="{F28E57CC-BF35-4B69-B2A9-256D13A1F153}" srcId="{13A12100-96AD-4906-9D52-3EC5119DEE18}" destId="{14364B25-57F0-412B-A780-B24FD8FFB88C}" srcOrd="1" destOrd="0" parTransId="{315FF102-0F76-44E8-8624-7E318BD277F1}" sibTransId="{D9BDA15F-ED0D-4C72-BD57-2F609DEE1BEF}"/>
    <dgm:cxn modelId="{1F5134D0-A761-47A8-B111-A580A243FBEC}" type="presOf" srcId="{6676EBD8-32E2-4458-89C5-7EA42DAD5FE3}" destId="{160F94F3-188C-4021-9F67-8C9F9F38EDF4}" srcOrd="0" destOrd="0" presId="urn:microsoft.com/office/officeart/2005/8/layout/hierarchy3"/>
    <dgm:cxn modelId="{E2B06ED4-77FD-4178-BFA8-00E53154AF07}" type="presOf" srcId="{13A12100-96AD-4906-9D52-3EC5119DEE18}" destId="{39DBDA2F-C096-45D2-B96D-F294CD4BA1CB}" srcOrd="1" destOrd="0" presId="urn:microsoft.com/office/officeart/2005/8/layout/hierarchy3"/>
    <dgm:cxn modelId="{F89E1BE2-0081-49BF-89DA-C4BDC327A052}" type="presOf" srcId="{14364B25-57F0-412B-A780-B24FD8FFB88C}" destId="{DE8FC8B8-F7D5-4832-9FBF-1CAEEB3ECFEF}" srcOrd="0" destOrd="0" presId="urn:microsoft.com/office/officeart/2005/8/layout/hierarchy3"/>
    <dgm:cxn modelId="{A19BEBA4-03AE-47B3-8BEE-ED36C2B1F5D6}" type="presParOf" srcId="{3EA908F8-6C7F-42CD-B7D4-89F3DAC24A37}" destId="{56F426DB-4E65-442A-BE3A-FD1540FD8D9F}" srcOrd="0" destOrd="0" presId="urn:microsoft.com/office/officeart/2005/8/layout/hierarchy3"/>
    <dgm:cxn modelId="{73688D07-28D5-460B-BEB4-7FB08762E8CA}" type="presParOf" srcId="{56F426DB-4E65-442A-BE3A-FD1540FD8D9F}" destId="{FA2A6308-C69A-471C-8C4D-51F380019BB3}" srcOrd="0" destOrd="0" presId="urn:microsoft.com/office/officeart/2005/8/layout/hierarchy3"/>
    <dgm:cxn modelId="{24DF7A0D-6A03-4CE6-9E55-888C559E2E75}" type="presParOf" srcId="{FA2A6308-C69A-471C-8C4D-51F380019BB3}" destId="{1D64451F-A81E-49CC-9420-5DE3EA639B43}" srcOrd="0" destOrd="0" presId="urn:microsoft.com/office/officeart/2005/8/layout/hierarchy3"/>
    <dgm:cxn modelId="{4942C599-59F3-4D9F-8751-7E64493782EF}" type="presParOf" srcId="{FA2A6308-C69A-471C-8C4D-51F380019BB3}" destId="{39DBDA2F-C096-45D2-B96D-F294CD4BA1CB}" srcOrd="1" destOrd="0" presId="urn:microsoft.com/office/officeart/2005/8/layout/hierarchy3"/>
    <dgm:cxn modelId="{18C789AA-01F5-4ED8-A28E-99D1C811388A}" type="presParOf" srcId="{56F426DB-4E65-442A-BE3A-FD1540FD8D9F}" destId="{EC767EED-A336-4633-8AD9-BCC979CC2FF8}" srcOrd="1" destOrd="0" presId="urn:microsoft.com/office/officeart/2005/8/layout/hierarchy3"/>
    <dgm:cxn modelId="{D5BE5D63-472F-43A1-8521-5222F928AACA}" type="presParOf" srcId="{EC767EED-A336-4633-8AD9-BCC979CC2FF8}" destId="{160F94F3-188C-4021-9F67-8C9F9F38EDF4}" srcOrd="0" destOrd="0" presId="urn:microsoft.com/office/officeart/2005/8/layout/hierarchy3"/>
    <dgm:cxn modelId="{F959BF2A-FECF-4144-A393-D64318CA9E46}" type="presParOf" srcId="{EC767EED-A336-4633-8AD9-BCC979CC2FF8}" destId="{36EB8DD9-1B58-4B3E-8E2D-CA2ECEF7373C}" srcOrd="1" destOrd="0" presId="urn:microsoft.com/office/officeart/2005/8/layout/hierarchy3"/>
    <dgm:cxn modelId="{DA5AC4F5-A15C-45B7-8583-E8FBF7B77370}" type="presParOf" srcId="{EC767EED-A336-4633-8AD9-BCC979CC2FF8}" destId="{DF17717B-D055-40A6-AABB-A81F947E58D6}" srcOrd="2" destOrd="0" presId="urn:microsoft.com/office/officeart/2005/8/layout/hierarchy3"/>
    <dgm:cxn modelId="{D38D8712-EC28-4987-954B-2E611B0DCE5C}" type="presParOf" srcId="{EC767EED-A336-4633-8AD9-BCC979CC2FF8}" destId="{DE8FC8B8-F7D5-4832-9FBF-1CAEEB3ECFEF}" srcOrd="3"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2AEC8B0-ECB4-4A4B-B813-390D3F1EB9D2}" type="doc">
      <dgm:prSet loTypeId="urn:microsoft.com/office/officeart/2005/8/layout/vList5" loCatId="list" qsTypeId="urn:microsoft.com/office/officeart/2005/8/quickstyle/3d1" qsCatId="3D" csTypeId="urn:microsoft.com/office/officeart/2005/8/colors/colorful3" csCatId="colorful" phldr="1"/>
      <dgm:spPr/>
      <dgm:t>
        <a:bodyPr/>
        <a:lstStyle/>
        <a:p>
          <a:endParaRPr lang="en-US"/>
        </a:p>
      </dgm:t>
    </dgm:pt>
    <dgm:pt modelId="{EE99BF7A-EFA3-48B5-B98B-F3B48B6523F5}">
      <dgm:prSet phldrT="[Text]" custT="1"/>
      <dgm:spPr/>
      <dgm:t>
        <a:bodyPr/>
        <a:lstStyle/>
        <a:p>
          <a:r>
            <a:rPr lang="en-US" sz="4000" b="1" dirty="0" err="1" smtClean="0"/>
            <a:t>Phòng</a:t>
          </a:r>
          <a:r>
            <a:rPr lang="en-US" sz="4000" b="1" dirty="0" smtClean="0"/>
            <a:t> </a:t>
          </a:r>
          <a:r>
            <a:rPr lang="en-US" sz="4000" b="1" dirty="0" err="1" smtClean="0"/>
            <a:t>vệ</a:t>
          </a:r>
          <a:r>
            <a:rPr lang="en-US" sz="4000" b="1" dirty="0" smtClean="0"/>
            <a:t> </a:t>
          </a:r>
          <a:r>
            <a:rPr lang="en-US" sz="4000" b="1" dirty="0" err="1" smtClean="0"/>
            <a:t>chính</a:t>
          </a:r>
          <a:r>
            <a:rPr lang="en-US" sz="4000" b="1" dirty="0" smtClean="0"/>
            <a:t> </a:t>
          </a:r>
          <a:r>
            <a:rPr lang="en-US" sz="4000" b="1" dirty="0" err="1" smtClean="0"/>
            <a:t>đáng</a:t>
          </a:r>
          <a:endParaRPr lang="en-US" sz="4000" b="1" dirty="0"/>
        </a:p>
      </dgm:t>
    </dgm:pt>
    <dgm:pt modelId="{9958036A-0F8B-4469-B1CA-B690A7F560B2}" cxnId="{1C545749-6AA6-448B-87E2-302DAB6059B3}" type="parTrans">
      <dgm:prSet/>
      <dgm:spPr/>
      <dgm:t>
        <a:bodyPr/>
        <a:lstStyle/>
        <a:p>
          <a:endParaRPr lang="en-US"/>
        </a:p>
      </dgm:t>
    </dgm:pt>
    <dgm:pt modelId="{DA15538D-F555-4CB1-9DC1-ABA5F17448DD}" cxnId="{1C545749-6AA6-448B-87E2-302DAB6059B3}" type="sibTrans">
      <dgm:prSet/>
      <dgm:spPr/>
      <dgm:t>
        <a:bodyPr/>
        <a:lstStyle/>
        <a:p>
          <a:endParaRPr lang="en-US"/>
        </a:p>
      </dgm:t>
    </dgm:pt>
    <dgm:pt modelId="{BFECEC07-7F94-42AF-9491-F3FD1FF5B626}">
      <dgm:prSet phldrT="[Text]" custT="1"/>
      <dgm:spPr/>
      <dgm:t>
        <a:bodyPr/>
        <a:lstStyle/>
        <a:p>
          <a:r>
            <a:rPr lang="en-US" sz="4000" b="1" dirty="0" err="1" smtClean="0"/>
            <a:t>Tình</a:t>
          </a:r>
          <a:r>
            <a:rPr lang="en-US" sz="4000" b="1" dirty="0" smtClean="0"/>
            <a:t> </a:t>
          </a:r>
          <a:r>
            <a:rPr lang="en-US" sz="4000" b="1" dirty="0" err="1" smtClean="0"/>
            <a:t>thế</a:t>
          </a:r>
          <a:r>
            <a:rPr lang="en-US" sz="4000" b="1" dirty="0" smtClean="0"/>
            <a:t> </a:t>
          </a:r>
          <a:r>
            <a:rPr lang="en-US" sz="4000" b="1" dirty="0" err="1" smtClean="0"/>
            <a:t>cấp</a:t>
          </a:r>
          <a:r>
            <a:rPr lang="en-US" sz="4000" b="1" dirty="0" smtClean="0"/>
            <a:t> </a:t>
          </a:r>
          <a:r>
            <a:rPr lang="en-US" sz="4000" b="1" dirty="0" err="1" smtClean="0"/>
            <a:t>thiết</a:t>
          </a:r>
          <a:endParaRPr lang="en-US" sz="4000" b="1" dirty="0"/>
        </a:p>
      </dgm:t>
    </dgm:pt>
    <dgm:pt modelId="{4553D64F-E716-4885-B3D0-52DCC8A2A385}" cxnId="{EE476D3C-7540-47D7-A893-A04DF8ECF880}" type="parTrans">
      <dgm:prSet/>
      <dgm:spPr/>
      <dgm:t>
        <a:bodyPr/>
        <a:lstStyle/>
        <a:p>
          <a:endParaRPr lang="en-US"/>
        </a:p>
      </dgm:t>
    </dgm:pt>
    <dgm:pt modelId="{331BF15A-83B5-473C-BD61-E8D7F98C65D6}" cxnId="{EE476D3C-7540-47D7-A893-A04DF8ECF880}" type="sibTrans">
      <dgm:prSet/>
      <dgm:spPr/>
      <dgm:t>
        <a:bodyPr/>
        <a:lstStyle/>
        <a:p>
          <a:endParaRPr lang="en-US"/>
        </a:p>
      </dgm:t>
    </dgm:pt>
    <dgm:pt modelId="{050918C8-7B98-486D-BF74-2F0E4DEDBC67}">
      <dgm:prSet phldrT="[Text]" custT="1"/>
      <dgm:spPr/>
      <dgm:t>
        <a:bodyPr/>
        <a:lstStyle/>
        <a:p>
          <a:r>
            <a:rPr lang="en-US" sz="4000" b="1" dirty="0" err="1" smtClean="0"/>
            <a:t>Sự</a:t>
          </a:r>
          <a:r>
            <a:rPr lang="en-US" sz="4000" b="1" dirty="0" smtClean="0"/>
            <a:t> </a:t>
          </a:r>
          <a:r>
            <a:rPr lang="en-US" sz="4000" b="1" dirty="0" err="1" smtClean="0"/>
            <a:t>kiện</a:t>
          </a:r>
          <a:r>
            <a:rPr lang="en-US" sz="4000" b="1" dirty="0" smtClean="0"/>
            <a:t> </a:t>
          </a:r>
          <a:r>
            <a:rPr lang="en-US" sz="4000" b="1" dirty="0" err="1" smtClean="0"/>
            <a:t>bất</a:t>
          </a:r>
          <a:r>
            <a:rPr lang="en-US" sz="4000" b="1" dirty="0" smtClean="0"/>
            <a:t> </a:t>
          </a:r>
          <a:r>
            <a:rPr lang="en-US" sz="4000" b="1" dirty="0" err="1" smtClean="0"/>
            <a:t>ngờ</a:t>
          </a:r>
          <a:endParaRPr lang="en-US" sz="4000" b="1" dirty="0"/>
        </a:p>
      </dgm:t>
    </dgm:pt>
    <dgm:pt modelId="{DA8F6C28-7FC9-4552-BFDA-B99CADEB01D8}" cxnId="{F6AC4AFF-2093-4CF0-98C3-0697D9D4DEAE}" type="sibTrans">
      <dgm:prSet/>
      <dgm:spPr/>
      <dgm:t>
        <a:bodyPr/>
        <a:lstStyle/>
        <a:p>
          <a:endParaRPr lang="en-US"/>
        </a:p>
      </dgm:t>
    </dgm:pt>
    <dgm:pt modelId="{1504380C-CA30-4526-83CB-6E255B3072C9}" cxnId="{F6AC4AFF-2093-4CF0-98C3-0697D9D4DEAE}" type="parTrans">
      <dgm:prSet/>
      <dgm:spPr/>
      <dgm:t>
        <a:bodyPr/>
        <a:lstStyle/>
        <a:p>
          <a:endParaRPr lang="en-US"/>
        </a:p>
      </dgm:t>
    </dgm:pt>
    <dgm:pt modelId="{209F1926-972C-4A58-AE71-FA27DA61A57E}" type="pres">
      <dgm:prSet presAssocID="{A2AEC8B0-ECB4-4A4B-B813-390D3F1EB9D2}" presName="Name0" presStyleCnt="0">
        <dgm:presLayoutVars>
          <dgm:dir/>
          <dgm:animLvl val="lvl"/>
          <dgm:resizeHandles val="exact"/>
        </dgm:presLayoutVars>
      </dgm:prSet>
      <dgm:spPr/>
      <dgm:t>
        <a:bodyPr/>
        <a:lstStyle/>
        <a:p>
          <a:endParaRPr lang="en-US"/>
        </a:p>
      </dgm:t>
    </dgm:pt>
    <dgm:pt modelId="{4EF6B487-4A9C-4FD9-AD64-08772CCAD56F}" type="pres">
      <dgm:prSet presAssocID="{EE99BF7A-EFA3-48B5-B98B-F3B48B6523F5}" presName="linNode" presStyleCnt="0"/>
      <dgm:spPr/>
      <dgm:t>
        <a:bodyPr/>
        <a:lstStyle/>
        <a:p>
          <a:endParaRPr lang="en-US"/>
        </a:p>
      </dgm:t>
    </dgm:pt>
    <dgm:pt modelId="{CE91F318-5B72-4E0E-98A9-EE771BFE5CD4}" type="pres">
      <dgm:prSet presAssocID="{EE99BF7A-EFA3-48B5-B98B-F3B48B6523F5}" presName="parentText" presStyleLbl="node1" presStyleIdx="0" presStyleCnt="3" custScaleX="183770" custScaleY="58516">
        <dgm:presLayoutVars>
          <dgm:chMax val="1"/>
          <dgm:bulletEnabled val="1"/>
        </dgm:presLayoutVars>
      </dgm:prSet>
      <dgm:spPr/>
      <dgm:t>
        <a:bodyPr/>
        <a:lstStyle/>
        <a:p>
          <a:endParaRPr lang="en-US"/>
        </a:p>
      </dgm:t>
    </dgm:pt>
    <dgm:pt modelId="{ECB52D22-591A-4BE3-B031-85AB2EF773A8}" type="pres">
      <dgm:prSet presAssocID="{DA15538D-F555-4CB1-9DC1-ABA5F17448DD}" presName="sp" presStyleCnt="0"/>
      <dgm:spPr/>
      <dgm:t>
        <a:bodyPr/>
        <a:lstStyle/>
        <a:p>
          <a:endParaRPr lang="en-US"/>
        </a:p>
      </dgm:t>
    </dgm:pt>
    <dgm:pt modelId="{FA7822B9-091B-422F-BDDB-6AB5397AB3D2}" type="pres">
      <dgm:prSet presAssocID="{BFECEC07-7F94-42AF-9491-F3FD1FF5B626}" presName="linNode" presStyleCnt="0"/>
      <dgm:spPr/>
      <dgm:t>
        <a:bodyPr/>
        <a:lstStyle/>
        <a:p>
          <a:endParaRPr lang="en-US"/>
        </a:p>
      </dgm:t>
    </dgm:pt>
    <dgm:pt modelId="{0D8DC291-B8F2-4BC3-9358-E6658CC8DA6D}" type="pres">
      <dgm:prSet presAssocID="{BFECEC07-7F94-42AF-9491-F3FD1FF5B626}" presName="parentText" presStyleLbl="node1" presStyleIdx="1" presStyleCnt="3" custScaleX="184686" custScaleY="70340">
        <dgm:presLayoutVars>
          <dgm:chMax val="1"/>
          <dgm:bulletEnabled val="1"/>
        </dgm:presLayoutVars>
      </dgm:prSet>
      <dgm:spPr/>
      <dgm:t>
        <a:bodyPr/>
        <a:lstStyle/>
        <a:p>
          <a:endParaRPr lang="en-US"/>
        </a:p>
      </dgm:t>
    </dgm:pt>
    <dgm:pt modelId="{68DF7FB3-166B-4A24-A83B-916D0466AD65}" type="pres">
      <dgm:prSet presAssocID="{331BF15A-83B5-473C-BD61-E8D7F98C65D6}" presName="sp" presStyleCnt="0"/>
      <dgm:spPr/>
      <dgm:t>
        <a:bodyPr/>
        <a:lstStyle/>
        <a:p>
          <a:endParaRPr lang="en-US"/>
        </a:p>
      </dgm:t>
    </dgm:pt>
    <dgm:pt modelId="{DE137F09-1B12-443C-8065-11E666A75A11}" type="pres">
      <dgm:prSet presAssocID="{050918C8-7B98-486D-BF74-2F0E4DEDBC67}" presName="linNode" presStyleCnt="0"/>
      <dgm:spPr/>
      <dgm:t>
        <a:bodyPr/>
        <a:lstStyle/>
        <a:p>
          <a:endParaRPr lang="en-US"/>
        </a:p>
      </dgm:t>
    </dgm:pt>
    <dgm:pt modelId="{2C80A238-4920-4317-8C5C-C5EB3FCA8407}" type="pres">
      <dgm:prSet presAssocID="{050918C8-7B98-486D-BF74-2F0E4DEDBC67}" presName="parentText" presStyleLbl="node1" presStyleIdx="2" presStyleCnt="3" custScaleX="168158" custScaleY="52727">
        <dgm:presLayoutVars>
          <dgm:chMax val="1"/>
          <dgm:bulletEnabled val="1"/>
        </dgm:presLayoutVars>
      </dgm:prSet>
      <dgm:spPr/>
      <dgm:t>
        <a:bodyPr/>
        <a:lstStyle/>
        <a:p>
          <a:endParaRPr lang="en-US"/>
        </a:p>
      </dgm:t>
    </dgm:pt>
  </dgm:ptLst>
  <dgm:cxnLst>
    <dgm:cxn modelId="{1C545749-6AA6-448B-87E2-302DAB6059B3}" srcId="{A2AEC8B0-ECB4-4A4B-B813-390D3F1EB9D2}" destId="{EE99BF7A-EFA3-48B5-B98B-F3B48B6523F5}" srcOrd="0" destOrd="0" parTransId="{9958036A-0F8B-4469-B1CA-B690A7F560B2}" sibTransId="{DA15538D-F555-4CB1-9DC1-ABA5F17448DD}"/>
    <dgm:cxn modelId="{59B363FC-7793-4ECE-BCAB-203F1AFC4A2F}" type="presOf" srcId="{BFECEC07-7F94-42AF-9491-F3FD1FF5B626}" destId="{0D8DC291-B8F2-4BC3-9358-E6658CC8DA6D}" srcOrd="0" destOrd="0" presId="urn:microsoft.com/office/officeart/2005/8/layout/vList5"/>
    <dgm:cxn modelId="{4FCA8ED8-5ACC-4480-8B4E-9C3C4C572D08}" type="presOf" srcId="{EE99BF7A-EFA3-48B5-B98B-F3B48B6523F5}" destId="{CE91F318-5B72-4E0E-98A9-EE771BFE5CD4}" srcOrd="0" destOrd="0" presId="urn:microsoft.com/office/officeart/2005/8/layout/vList5"/>
    <dgm:cxn modelId="{EE476D3C-7540-47D7-A893-A04DF8ECF880}" srcId="{A2AEC8B0-ECB4-4A4B-B813-390D3F1EB9D2}" destId="{BFECEC07-7F94-42AF-9491-F3FD1FF5B626}" srcOrd="1" destOrd="0" parTransId="{4553D64F-E716-4885-B3D0-52DCC8A2A385}" sibTransId="{331BF15A-83B5-473C-BD61-E8D7F98C65D6}"/>
    <dgm:cxn modelId="{581FEA2F-8CAE-4355-915E-A62A859900DF}" type="presOf" srcId="{A2AEC8B0-ECB4-4A4B-B813-390D3F1EB9D2}" destId="{209F1926-972C-4A58-AE71-FA27DA61A57E}" srcOrd="0" destOrd="0" presId="urn:microsoft.com/office/officeart/2005/8/layout/vList5"/>
    <dgm:cxn modelId="{E9B039D0-F26A-4557-9214-35F3BC5C3E5B}" type="presOf" srcId="{050918C8-7B98-486D-BF74-2F0E4DEDBC67}" destId="{2C80A238-4920-4317-8C5C-C5EB3FCA8407}" srcOrd="0" destOrd="0" presId="urn:microsoft.com/office/officeart/2005/8/layout/vList5"/>
    <dgm:cxn modelId="{F6AC4AFF-2093-4CF0-98C3-0697D9D4DEAE}" srcId="{A2AEC8B0-ECB4-4A4B-B813-390D3F1EB9D2}" destId="{050918C8-7B98-486D-BF74-2F0E4DEDBC67}" srcOrd="2" destOrd="0" parTransId="{1504380C-CA30-4526-83CB-6E255B3072C9}" sibTransId="{DA8F6C28-7FC9-4552-BFDA-B99CADEB01D8}"/>
    <dgm:cxn modelId="{6A80FDE3-B770-42C7-9A52-A996084F2021}" type="presParOf" srcId="{209F1926-972C-4A58-AE71-FA27DA61A57E}" destId="{4EF6B487-4A9C-4FD9-AD64-08772CCAD56F}" srcOrd="0" destOrd="0" presId="urn:microsoft.com/office/officeart/2005/8/layout/vList5"/>
    <dgm:cxn modelId="{ACD4F127-929A-46E7-AE06-C2A21A5F9EE4}" type="presParOf" srcId="{4EF6B487-4A9C-4FD9-AD64-08772CCAD56F}" destId="{CE91F318-5B72-4E0E-98A9-EE771BFE5CD4}" srcOrd="0" destOrd="0" presId="urn:microsoft.com/office/officeart/2005/8/layout/vList5"/>
    <dgm:cxn modelId="{A7C0F33A-B4CB-4E23-8F47-C6083F5BF1FF}" type="presParOf" srcId="{209F1926-972C-4A58-AE71-FA27DA61A57E}" destId="{ECB52D22-591A-4BE3-B031-85AB2EF773A8}" srcOrd="1" destOrd="0" presId="urn:microsoft.com/office/officeart/2005/8/layout/vList5"/>
    <dgm:cxn modelId="{D8CE74FF-7F96-445F-B0AC-8AC33C47B325}" type="presParOf" srcId="{209F1926-972C-4A58-AE71-FA27DA61A57E}" destId="{FA7822B9-091B-422F-BDDB-6AB5397AB3D2}" srcOrd="2" destOrd="0" presId="urn:microsoft.com/office/officeart/2005/8/layout/vList5"/>
    <dgm:cxn modelId="{1715CF54-A79D-47CE-A915-939B22EE2C3F}" type="presParOf" srcId="{FA7822B9-091B-422F-BDDB-6AB5397AB3D2}" destId="{0D8DC291-B8F2-4BC3-9358-E6658CC8DA6D}" srcOrd="0" destOrd="0" presId="urn:microsoft.com/office/officeart/2005/8/layout/vList5"/>
    <dgm:cxn modelId="{F0211AC5-AD71-4A73-8616-2578790A47E3}" type="presParOf" srcId="{209F1926-972C-4A58-AE71-FA27DA61A57E}" destId="{68DF7FB3-166B-4A24-A83B-916D0466AD65}" srcOrd="3" destOrd="0" presId="urn:microsoft.com/office/officeart/2005/8/layout/vList5"/>
    <dgm:cxn modelId="{3AF98A0E-A6C9-4086-BC55-15E529100323}" type="presParOf" srcId="{209F1926-972C-4A58-AE71-FA27DA61A57E}" destId="{DE137F09-1B12-443C-8065-11E666A75A11}" srcOrd="4" destOrd="0" presId="urn:microsoft.com/office/officeart/2005/8/layout/vList5"/>
    <dgm:cxn modelId="{D10E0466-51AC-4CFB-8200-E483107195AD}" type="presParOf" srcId="{DE137F09-1B12-443C-8065-11E666A75A11}" destId="{2C80A238-4920-4317-8C5C-C5EB3FCA8407}" srcOrd="0" destOrd="0" presId="urn:microsoft.com/office/officeart/2005/8/layout/vList5"/>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EE1D67B-9E06-487F-A1A2-A0C1F6B6263E}" type="doc">
      <dgm:prSet loTypeId="urn:diagrams.loki3.com/VaryingWidthList" loCatId="officeonline" qsTypeId="urn:microsoft.com/office/officeart/2005/8/quickstyle/simple1" qsCatId="simple" csTypeId="urn:microsoft.com/office/officeart/2005/8/colors/accent1_2" csCatId="accent1" phldr="1"/>
      <dgm:spPr/>
    </dgm:pt>
    <dgm:pt modelId="{1F821610-5BB8-4EEE-BE5C-8A95B72186FD}">
      <dgm:prSet phldrT="[Text]" custT="1"/>
      <dgm:spPr>
        <a:solidFill>
          <a:srgbClr val="0066B3"/>
        </a:solidFill>
      </dgm:spPr>
      <dgm:t>
        <a:bodyPr/>
        <a:lstStyle/>
        <a:p>
          <a:r>
            <a:rPr lang="en-US" sz="2000" b="1">
              <a:latin typeface="Arial" panose="020B0604020202020204" pitchFamily="34" charset="0"/>
              <a:cs typeface="Arial" panose="020B0604020202020204" pitchFamily="34" charset="0"/>
            </a:rPr>
            <a:t>5 NĂM</a:t>
          </a:r>
        </a:p>
      </dgm:t>
    </dgm:pt>
    <dgm:pt modelId="{084A4FD2-286F-4613-B7F8-C9FD233223E6}" cxnId="{BBD7A1C6-4656-404D-BAF3-0A93D01F78B6}" type="parTrans">
      <dgm:prSet/>
      <dgm:spPr/>
      <dgm:t>
        <a:bodyPr/>
        <a:lstStyle/>
        <a:p>
          <a:endParaRPr lang="en-US"/>
        </a:p>
      </dgm:t>
    </dgm:pt>
    <dgm:pt modelId="{60D40AC0-3D0C-45E1-BCE4-A201B0934B4C}" cxnId="{BBD7A1C6-4656-404D-BAF3-0A93D01F78B6}" type="sibTrans">
      <dgm:prSet/>
      <dgm:spPr/>
      <dgm:t>
        <a:bodyPr/>
        <a:lstStyle/>
        <a:p>
          <a:endParaRPr lang="en-US"/>
        </a:p>
      </dgm:t>
    </dgm:pt>
    <dgm:pt modelId="{EE0372F8-AB6A-4D24-A75A-AFDB55F05457}">
      <dgm:prSet phldrT="[Text]" custT="1"/>
      <dgm:spPr>
        <a:solidFill>
          <a:srgbClr val="ED1C24"/>
        </a:solidFill>
      </dgm:spPr>
      <dgm:t>
        <a:bodyPr/>
        <a:lstStyle/>
        <a:p>
          <a:r>
            <a:rPr lang="en-US" sz="2000" b="1">
              <a:latin typeface="Arial" panose="020B0604020202020204" pitchFamily="34" charset="0"/>
              <a:cs typeface="Arial" panose="020B0604020202020204" pitchFamily="34" charset="0"/>
            </a:rPr>
            <a:t>10 NĂM</a:t>
          </a:r>
        </a:p>
      </dgm:t>
    </dgm:pt>
    <dgm:pt modelId="{E8B11FBA-FBEF-4D7E-BF51-AA82E82294E8}" cxnId="{FC4F7DC1-0EEC-4390-9F88-4F4F86A48D41}" type="parTrans">
      <dgm:prSet/>
      <dgm:spPr/>
      <dgm:t>
        <a:bodyPr/>
        <a:lstStyle/>
        <a:p>
          <a:endParaRPr lang="en-US"/>
        </a:p>
      </dgm:t>
    </dgm:pt>
    <dgm:pt modelId="{33299054-2DCD-4DD1-9927-AEB39DD3EF5A}" cxnId="{FC4F7DC1-0EEC-4390-9F88-4F4F86A48D41}" type="sibTrans">
      <dgm:prSet/>
      <dgm:spPr/>
      <dgm:t>
        <a:bodyPr/>
        <a:lstStyle/>
        <a:p>
          <a:endParaRPr lang="en-US"/>
        </a:p>
      </dgm:t>
    </dgm:pt>
    <dgm:pt modelId="{731228F3-CE0F-4465-A2CE-65489DDE9A9C}">
      <dgm:prSet phldrT="[Text]" custT="1"/>
      <dgm:spPr>
        <a:solidFill>
          <a:srgbClr val="009284"/>
        </a:solidFill>
      </dgm:spPr>
      <dgm:t>
        <a:bodyPr/>
        <a:lstStyle/>
        <a:p>
          <a:r>
            <a:rPr lang="en-US" sz="2000" b="1">
              <a:latin typeface="Arial" panose="020B0604020202020204" pitchFamily="34" charset="0"/>
              <a:cs typeface="Arial" panose="020B0604020202020204" pitchFamily="34" charset="0"/>
            </a:rPr>
            <a:t>15 NĂM</a:t>
          </a:r>
        </a:p>
      </dgm:t>
    </dgm:pt>
    <dgm:pt modelId="{2FA4827A-ECFF-4C55-BAD1-D1957ED77B61}" cxnId="{2F1FBC9C-DA38-4A77-AC8B-D49A441D84A4}" type="parTrans">
      <dgm:prSet/>
      <dgm:spPr/>
      <dgm:t>
        <a:bodyPr/>
        <a:lstStyle/>
        <a:p>
          <a:endParaRPr lang="en-US"/>
        </a:p>
      </dgm:t>
    </dgm:pt>
    <dgm:pt modelId="{E03A0D82-B455-4E82-9E80-CEA97AB30B13}" cxnId="{2F1FBC9C-DA38-4A77-AC8B-D49A441D84A4}" type="sibTrans">
      <dgm:prSet/>
      <dgm:spPr/>
      <dgm:t>
        <a:bodyPr/>
        <a:lstStyle/>
        <a:p>
          <a:endParaRPr lang="en-US"/>
        </a:p>
      </dgm:t>
    </dgm:pt>
    <dgm:pt modelId="{1C2C96AD-4196-4D41-A9B0-78F6C9103308}">
      <dgm:prSet phldrT="[Text]" custT="1"/>
      <dgm:spPr>
        <a:solidFill>
          <a:srgbClr val="7F7F7F"/>
        </a:solidFill>
      </dgm:spPr>
      <dgm:t>
        <a:bodyPr/>
        <a:lstStyle/>
        <a:p>
          <a:r>
            <a:rPr lang="en-US" sz="2000" b="1">
              <a:latin typeface="Arial" panose="020B0604020202020204" pitchFamily="34" charset="0"/>
              <a:cs typeface="Arial" panose="020B0604020202020204" pitchFamily="34" charset="0"/>
            </a:rPr>
            <a:t>20 NĂM</a:t>
          </a:r>
        </a:p>
      </dgm:t>
    </dgm:pt>
    <dgm:pt modelId="{B0094DE2-78C3-4782-BC27-14522A72B4C5}" cxnId="{E7FA5850-EF14-4AFE-8A14-AC906ADE90E0}" type="parTrans">
      <dgm:prSet/>
      <dgm:spPr/>
      <dgm:t>
        <a:bodyPr/>
        <a:lstStyle/>
        <a:p>
          <a:endParaRPr lang="en-US"/>
        </a:p>
      </dgm:t>
    </dgm:pt>
    <dgm:pt modelId="{45DC2E69-A963-4A7F-A7C3-681B987F3A70}" cxnId="{E7FA5850-EF14-4AFE-8A14-AC906ADE90E0}" type="sibTrans">
      <dgm:prSet/>
      <dgm:spPr/>
      <dgm:t>
        <a:bodyPr/>
        <a:lstStyle/>
        <a:p>
          <a:endParaRPr lang="en-US"/>
        </a:p>
      </dgm:t>
    </dgm:pt>
    <dgm:pt modelId="{38CC330E-2191-4D79-BE00-C683A28F562B}" type="pres">
      <dgm:prSet presAssocID="{2EE1D67B-9E06-487F-A1A2-A0C1F6B6263E}" presName="Name0" presStyleCnt="0">
        <dgm:presLayoutVars>
          <dgm:resizeHandles/>
        </dgm:presLayoutVars>
      </dgm:prSet>
      <dgm:spPr/>
    </dgm:pt>
    <dgm:pt modelId="{11FED5C8-A470-426D-B828-1287DB515088}" type="pres">
      <dgm:prSet presAssocID="{1F821610-5BB8-4EEE-BE5C-8A95B72186FD}" presName="text" presStyleLbl="node1" presStyleIdx="0" presStyleCnt="4" custScaleX="254000">
        <dgm:presLayoutVars>
          <dgm:bulletEnabled val="1"/>
        </dgm:presLayoutVars>
      </dgm:prSet>
      <dgm:spPr/>
      <dgm:t>
        <a:bodyPr/>
        <a:lstStyle/>
        <a:p>
          <a:endParaRPr lang="en-US"/>
        </a:p>
      </dgm:t>
    </dgm:pt>
    <dgm:pt modelId="{31D958C8-2020-4C10-803F-00977072026F}" type="pres">
      <dgm:prSet presAssocID="{60D40AC0-3D0C-45E1-BCE4-A201B0934B4C}" presName="space" presStyleCnt="0"/>
      <dgm:spPr/>
    </dgm:pt>
    <dgm:pt modelId="{97A39EBE-9DAF-4D69-829D-89EEAD2C8A9E}" type="pres">
      <dgm:prSet presAssocID="{EE0372F8-AB6A-4D24-A75A-AFDB55F05457}" presName="text" presStyleLbl="node1" presStyleIdx="1" presStyleCnt="4" custScaleX="254000">
        <dgm:presLayoutVars>
          <dgm:bulletEnabled val="1"/>
        </dgm:presLayoutVars>
      </dgm:prSet>
      <dgm:spPr/>
      <dgm:t>
        <a:bodyPr/>
        <a:lstStyle/>
        <a:p>
          <a:endParaRPr lang="en-US"/>
        </a:p>
      </dgm:t>
    </dgm:pt>
    <dgm:pt modelId="{80599BE5-EFE0-4665-BF4C-8F48EFB226FF}" type="pres">
      <dgm:prSet presAssocID="{33299054-2DCD-4DD1-9927-AEB39DD3EF5A}" presName="space" presStyleCnt="0"/>
      <dgm:spPr/>
    </dgm:pt>
    <dgm:pt modelId="{55509E06-7ABF-4C13-98DB-8634D30AAD67}" type="pres">
      <dgm:prSet presAssocID="{731228F3-CE0F-4465-A2CE-65489DDE9A9C}" presName="text" presStyleLbl="node1" presStyleIdx="2" presStyleCnt="4" custScaleX="254000">
        <dgm:presLayoutVars>
          <dgm:bulletEnabled val="1"/>
        </dgm:presLayoutVars>
      </dgm:prSet>
      <dgm:spPr/>
      <dgm:t>
        <a:bodyPr/>
        <a:lstStyle/>
        <a:p>
          <a:endParaRPr lang="en-US"/>
        </a:p>
      </dgm:t>
    </dgm:pt>
    <dgm:pt modelId="{9F1D5BE3-A1D7-4063-99F2-A0744E6059E6}" type="pres">
      <dgm:prSet presAssocID="{E03A0D82-B455-4E82-9E80-CEA97AB30B13}" presName="space" presStyleCnt="0"/>
      <dgm:spPr/>
    </dgm:pt>
    <dgm:pt modelId="{F4B75E50-59BE-4377-B8F9-C3D84B1519AE}" type="pres">
      <dgm:prSet presAssocID="{1C2C96AD-4196-4D41-A9B0-78F6C9103308}" presName="text" presStyleLbl="node1" presStyleIdx="3" presStyleCnt="4" custScaleX="254000">
        <dgm:presLayoutVars>
          <dgm:bulletEnabled val="1"/>
        </dgm:presLayoutVars>
      </dgm:prSet>
      <dgm:spPr/>
      <dgm:t>
        <a:bodyPr/>
        <a:lstStyle/>
        <a:p>
          <a:endParaRPr lang="en-US"/>
        </a:p>
      </dgm:t>
    </dgm:pt>
  </dgm:ptLst>
  <dgm:cxnLst>
    <dgm:cxn modelId="{FC4F7DC1-0EEC-4390-9F88-4F4F86A48D41}" srcId="{2EE1D67B-9E06-487F-A1A2-A0C1F6B6263E}" destId="{EE0372F8-AB6A-4D24-A75A-AFDB55F05457}" srcOrd="1" destOrd="0" parTransId="{E8B11FBA-FBEF-4D7E-BF51-AA82E82294E8}" sibTransId="{33299054-2DCD-4DD1-9927-AEB39DD3EF5A}"/>
    <dgm:cxn modelId="{2F1FBC9C-DA38-4A77-AC8B-D49A441D84A4}" srcId="{2EE1D67B-9E06-487F-A1A2-A0C1F6B6263E}" destId="{731228F3-CE0F-4465-A2CE-65489DDE9A9C}" srcOrd="2" destOrd="0" parTransId="{2FA4827A-ECFF-4C55-BAD1-D1957ED77B61}" sibTransId="{E03A0D82-B455-4E82-9E80-CEA97AB30B13}"/>
    <dgm:cxn modelId="{38987DD2-D164-4063-9BBE-33AB56179E39}" type="presOf" srcId="{EE0372F8-AB6A-4D24-A75A-AFDB55F05457}" destId="{97A39EBE-9DAF-4D69-829D-89EEAD2C8A9E}" srcOrd="0" destOrd="0" presId="urn:diagrams.loki3.com/VaryingWidthList"/>
    <dgm:cxn modelId="{BBD7A1C6-4656-404D-BAF3-0A93D01F78B6}" srcId="{2EE1D67B-9E06-487F-A1A2-A0C1F6B6263E}" destId="{1F821610-5BB8-4EEE-BE5C-8A95B72186FD}" srcOrd="0" destOrd="0" parTransId="{084A4FD2-286F-4613-B7F8-C9FD233223E6}" sibTransId="{60D40AC0-3D0C-45E1-BCE4-A201B0934B4C}"/>
    <dgm:cxn modelId="{E7FA5850-EF14-4AFE-8A14-AC906ADE90E0}" srcId="{2EE1D67B-9E06-487F-A1A2-A0C1F6B6263E}" destId="{1C2C96AD-4196-4D41-A9B0-78F6C9103308}" srcOrd="3" destOrd="0" parTransId="{B0094DE2-78C3-4782-BC27-14522A72B4C5}" sibTransId="{45DC2E69-A963-4A7F-A7C3-681B987F3A70}"/>
    <dgm:cxn modelId="{DC02017B-D858-4C5E-8A1C-4AF21A2DF5E0}" type="presOf" srcId="{2EE1D67B-9E06-487F-A1A2-A0C1F6B6263E}" destId="{38CC330E-2191-4D79-BE00-C683A28F562B}" srcOrd="0" destOrd="0" presId="urn:diagrams.loki3.com/VaryingWidthList"/>
    <dgm:cxn modelId="{A67C56B3-C066-4963-9650-73438520FE77}" type="presOf" srcId="{1C2C96AD-4196-4D41-A9B0-78F6C9103308}" destId="{F4B75E50-59BE-4377-B8F9-C3D84B1519AE}" srcOrd="0" destOrd="0" presId="urn:diagrams.loki3.com/VaryingWidthList"/>
    <dgm:cxn modelId="{F4F6476B-AB74-4CB3-AEC7-40D4BF54E64F}" type="presOf" srcId="{1F821610-5BB8-4EEE-BE5C-8A95B72186FD}" destId="{11FED5C8-A470-426D-B828-1287DB515088}" srcOrd="0" destOrd="0" presId="urn:diagrams.loki3.com/VaryingWidthList"/>
    <dgm:cxn modelId="{E8A97E72-2270-48B9-9B2C-BDE1CFB84DA7}" type="presOf" srcId="{731228F3-CE0F-4465-A2CE-65489DDE9A9C}" destId="{55509E06-7ABF-4C13-98DB-8634D30AAD67}" srcOrd="0" destOrd="0" presId="urn:diagrams.loki3.com/VaryingWidthList"/>
    <dgm:cxn modelId="{D8FC1AF1-5C11-4BD5-82E1-585FE0DC66D1}" type="presParOf" srcId="{38CC330E-2191-4D79-BE00-C683A28F562B}" destId="{11FED5C8-A470-426D-B828-1287DB515088}" srcOrd="0" destOrd="0" presId="urn:diagrams.loki3.com/VaryingWidthList"/>
    <dgm:cxn modelId="{AF589AA1-D679-418C-9868-A83BECDF2A99}" type="presParOf" srcId="{38CC330E-2191-4D79-BE00-C683A28F562B}" destId="{31D958C8-2020-4C10-803F-00977072026F}" srcOrd="1" destOrd="0" presId="urn:diagrams.loki3.com/VaryingWidthList"/>
    <dgm:cxn modelId="{857F8903-E583-4C52-8782-F15F0DB17F83}" type="presParOf" srcId="{38CC330E-2191-4D79-BE00-C683A28F562B}" destId="{97A39EBE-9DAF-4D69-829D-89EEAD2C8A9E}" srcOrd="2" destOrd="0" presId="urn:diagrams.loki3.com/VaryingWidthList"/>
    <dgm:cxn modelId="{0A34AEBD-CEDE-44B1-B5D1-0C7AEF2AACCF}" type="presParOf" srcId="{38CC330E-2191-4D79-BE00-C683A28F562B}" destId="{80599BE5-EFE0-4665-BF4C-8F48EFB226FF}" srcOrd="3" destOrd="0" presId="urn:diagrams.loki3.com/VaryingWidthList"/>
    <dgm:cxn modelId="{07376E70-5228-40A4-962B-365A1220A37B}" type="presParOf" srcId="{38CC330E-2191-4D79-BE00-C683A28F562B}" destId="{55509E06-7ABF-4C13-98DB-8634D30AAD67}" srcOrd="4" destOrd="0" presId="urn:diagrams.loki3.com/VaryingWidthList"/>
    <dgm:cxn modelId="{6705A09B-D917-4359-917C-4AEF2A5A25C4}" type="presParOf" srcId="{38CC330E-2191-4D79-BE00-C683A28F562B}" destId="{9F1D5BE3-A1D7-4063-99F2-A0744E6059E6}" srcOrd="5" destOrd="0" presId="urn:diagrams.loki3.com/VaryingWidthList"/>
    <dgm:cxn modelId="{162F8DCE-4EB2-4A17-AD4D-4D51B318398C}" type="presParOf" srcId="{38CC330E-2191-4D79-BE00-C683A28F562B}" destId="{F4B75E50-59BE-4377-B8F9-C3D84B1519AE}" srcOrd="6" destOrd="0" presId="urn:diagrams.loki3.com/VaryingWidthList"/>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620F0D-37CD-4104-9D4B-F9B43CD639F1}" type="doc">
      <dgm:prSet loTypeId="urn:microsoft.com/office/officeart/2005/8/layout/hierarchy3" loCatId="list" qsTypeId="urn:microsoft.com/office/officeart/2005/8/quickstyle/simple1" qsCatId="simple" csTypeId="urn:microsoft.com/office/officeart/2005/8/colors/accent1_2" csCatId="accent1" phldr="1"/>
      <dgm:spPr/>
      <dgm:t>
        <a:bodyPr/>
        <a:lstStyle/>
        <a:p>
          <a:endParaRPr lang="en-US"/>
        </a:p>
      </dgm:t>
    </dgm:pt>
    <dgm:pt modelId="{122114E1-4D1E-4D32-9BDA-75F0C39F406C}">
      <dgm:prSet phldrT="[Text]" custT="1"/>
      <dgm:spPr>
        <a:solidFill>
          <a:srgbClr val="ED1C24"/>
        </a:solidFill>
      </dgm:spPr>
      <dgm:t>
        <a:bodyPr/>
        <a:lstStyle/>
        <a:p>
          <a:r>
            <a:rPr lang="en-US" sz="2800"/>
            <a:t>Đối với cá nhân</a:t>
          </a:r>
        </a:p>
      </dgm:t>
    </dgm:pt>
    <dgm:pt modelId="{3C4DA88F-C756-4015-9524-8D4FC3A66FCD}" cxnId="{950854A6-9377-46F1-B2D4-CE7AF6BD1788}" type="parTrans">
      <dgm:prSet/>
      <dgm:spPr/>
      <dgm:t>
        <a:bodyPr/>
        <a:lstStyle/>
        <a:p>
          <a:endParaRPr lang="en-US" sz="2800"/>
        </a:p>
      </dgm:t>
    </dgm:pt>
    <dgm:pt modelId="{0B5C4014-BB4B-4A9E-A42C-87EB0728B78F}" cxnId="{950854A6-9377-46F1-B2D4-CE7AF6BD1788}" type="sibTrans">
      <dgm:prSet/>
      <dgm:spPr/>
      <dgm:t>
        <a:bodyPr/>
        <a:lstStyle/>
        <a:p>
          <a:endParaRPr lang="en-US" sz="2800"/>
        </a:p>
      </dgm:t>
    </dgm:pt>
    <dgm:pt modelId="{4A61FD94-26B8-4EEC-8F29-708F71AB861D}">
      <dgm:prSet phldrT="[Text]" custT="1"/>
      <dgm:spPr>
        <a:ln>
          <a:solidFill>
            <a:srgbClr val="ED1C24"/>
          </a:solidFill>
        </a:ln>
      </dgm:spPr>
      <dgm:t>
        <a:bodyPr/>
        <a:lstStyle/>
        <a:p>
          <a:r>
            <a:rPr lang="en-US" sz="2800"/>
            <a:t>Hình phạt chính</a:t>
          </a:r>
        </a:p>
      </dgm:t>
    </dgm:pt>
    <dgm:pt modelId="{625F4B39-3E35-4295-A52D-63D154A6EA5C}" cxnId="{DBDB4CA1-2D60-4719-9428-38B0C08D327A}" type="parTrans">
      <dgm:prSet/>
      <dgm:spPr>
        <a:ln>
          <a:solidFill>
            <a:srgbClr val="ED1C24"/>
          </a:solidFill>
        </a:ln>
      </dgm:spPr>
      <dgm:t>
        <a:bodyPr/>
        <a:lstStyle/>
        <a:p>
          <a:endParaRPr lang="en-US" sz="2800"/>
        </a:p>
      </dgm:t>
    </dgm:pt>
    <dgm:pt modelId="{6970D70D-448B-40D6-8FEB-E1E9DB7B3898}" cxnId="{DBDB4CA1-2D60-4719-9428-38B0C08D327A}" type="sibTrans">
      <dgm:prSet/>
      <dgm:spPr/>
      <dgm:t>
        <a:bodyPr/>
        <a:lstStyle/>
        <a:p>
          <a:endParaRPr lang="en-US" sz="2800"/>
        </a:p>
      </dgm:t>
    </dgm:pt>
    <dgm:pt modelId="{EAFD5FD8-F137-49E7-9FF4-BC339406FC67}">
      <dgm:prSet phldrT="[Text]" custT="1"/>
      <dgm:spPr>
        <a:ln>
          <a:solidFill>
            <a:srgbClr val="ED1C24"/>
          </a:solidFill>
        </a:ln>
      </dgm:spPr>
      <dgm:t>
        <a:bodyPr/>
        <a:lstStyle/>
        <a:p>
          <a:r>
            <a:rPr lang="en-US" sz="2800"/>
            <a:t>Hình phạt bổ sung</a:t>
          </a:r>
        </a:p>
      </dgm:t>
    </dgm:pt>
    <dgm:pt modelId="{F560B219-AFAF-4452-A062-060F38AB89B2}" cxnId="{BAFE2A8A-0346-4B55-81C4-D70E90259BCC}" type="parTrans">
      <dgm:prSet/>
      <dgm:spPr>
        <a:ln>
          <a:solidFill>
            <a:srgbClr val="ED1C24"/>
          </a:solidFill>
        </a:ln>
      </dgm:spPr>
      <dgm:t>
        <a:bodyPr/>
        <a:lstStyle/>
        <a:p>
          <a:endParaRPr lang="en-US" sz="2800"/>
        </a:p>
      </dgm:t>
    </dgm:pt>
    <dgm:pt modelId="{FE37178A-6EF2-4A7D-A8D9-9FCCC61E7CB4}" cxnId="{BAFE2A8A-0346-4B55-81C4-D70E90259BCC}" type="sibTrans">
      <dgm:prSet/>
      <dgm:spPr/>
      <dgm:t>
        <a:bodyPr/>
        <a:lstStyle/>
        <a:p>
          <a:endParaRPr lang="en-US" sz="2800"/>
        </a:p>
      </dgm:t>
    </dgm:pt>
    <dgm:pt modelId="{AC8156D6-AC99-4F31-8ECB-128D0CF92B66}">
      <dgm:prSet phldrT="[Text]" custT="1"/>
      <dgm:spPr>
        <a:solidFill>
          <a:srgbClr val="0066B3"/>
        </a:solidFill>
      </dgm:spPr>
      <dgm:t>
        <a:bodyPr/>
        <a:lstStyle/>
        <a:p>
          <a:r>
            <a:rPr lang="en-US" sz="2800"/>
            <a:t>Đối với pháp nhân thương mại</a:t>
          </a:r>
        </a:p>
      </dgm:t>
    </dgm:pt>
    <dgm:pt modelId="{70FE233F-0E87-4278-AE49-B94635B3CE14}" cxnId="{9EDFDE2B-45F7-497E-A5D3-E051AEE2AA91}" type="parTrans">
      <dgm:prSet/>
      <dgm:spPr/>
      <dgm:t>
        <a:bodyPr/>
        <a:lstStyle/>
        <a:p>
          <a:endParaRPr lang="en-US" sz="2800"/>
        </a:p>
      </dgm:t>
    </dgm:pt>
    <dgm:pt modelId="{A58FF7BF-6166-467A-9502-E432CD6CE3C4}" cxnId="{9EDFDE2B-45F7-497E-A5D3-E051AEE2AA91}" type="sibTrans">
      <dgm:prSet/>
      <dgm:spPr/>
      <dgm:t>
        <a:bodyPr/>
        <a:lstStyle/>
        <a:p>
          <a:endParaRPr lang="en-US" sz="2800"/>
        </a:p>
      </dgm:t>
    </dgm:pt>
    <dgm:pt modelId="{55F9A732-D24D-4E58-8CB1-544C063F1357}">
      <dgm:prSet phldrT="[Text]" custT="1"/>
      <dgm:spPr>
        <a:ln>
          <a:solidFill>
            <a:srgbClr val="0066B3"/>
          </a:solidFill>
        </a:ln>
      </dgm:spPr>
      <dgm:t>
        <a:bodyPr/>
        <a:lstStyle/>
        <a:p>
          <a:r>
            <a:rPr lang="en-US" sz="2800"/>
            <a:t>Hình phạt chính</a:t>
          </a:r>
        </a:p>
      </dgm:t>
    </dgm:pt>
    <dgm:pt modelId="{3C33816A-E381-4519-96CA-B1F617AB8919}" cxnId="{67B1FCBD-7578-456B-8ABA-91AC11CE9FD6}" type="parTrans">
      <dgm:prSet/>
      <dgm:spPr>
        <a:ln>
          <a:solidFill>
            <a:srgbClr val="0066B3"/>
          </a:solidFill>
        </a:ln>
      </dgm:spPr>
      <dgm:t>
        <a:bodyPr/>
        <a:lstStyle/>
        <a:p>
          <a:endParaRPr lang="en-US" sz="2800"/>
        </a:p>
      </dgm:t>
    </dgm:pt>
    <dgm:pt modelId="{601019F2-C109-43E8-AFF9-49C3DD1F1EAB}" cxnId="{67B1FCBD-7578-456B-8ABA-91AC11CE9FD6}" type="sibTrans">
      <dgm:prSet/>
      <dgm:spPr/>
      <dgm:t>
        <a:bodyPr/>
        <a:lstStyle/>
        <a:p>
          <a:endParaRPr lang="en-US" sz="2800"/>
        </a:p>
      </dgm:t>
    </dgm:pt>
    <dgm:pt modelId="{4AF82455-5CE7-497A-87B5-93F6C3EB8ED1}">
      <dgm:prSet phldrT="[Text]" custT="1"/>
      <dgm:spPr>
        <a:ln>
          <a:solidFill>
            <a:srgbClr val="0066B3"/>
          </a:solidFill>
        </a:ln>
      </dgm:spPr>
      <dgm:t>
        <a:bodyPr/>
        <a:lstStyle/>
        <a:p>
          <a:r>
            <a:rPr lang="en-US" sz="2800"/>
            <a:t>Hình phạt bổ sung</a:t>
          </a:r>
        </a:p>
      </dgm:t>
    </dgm:pt>
    <dgm:pt modelId="{3DE1D983-A698-4896-B623-3488313B2380}" cxnId="{18033B3E-B867-4646-B1B3-8C3CB976F695}" type="parTrans">
      <dgm:prSet/>
      <dgm:spPr>
        <a:ln>
          <a:solidFill>
            <a:srgbClr val="0066B3"/>
          </a:solidFill>
        </a:ln>
      </dgm:spPr>
      <dgm:t>
        <a:bodyPr/>
        <a:lstStyle/>
        <a:p>
          <a:endParaRPr lang="en-US" sz="2800"/>
        </a:p>
      </dgm:t>
    </dgm:pt>
    <dgm:pt modelId="{499823A5-E849-4607-AF7B-487BF43073A4}" cxnId="{18033B3E-B867-4646-B1B3-8C3CB976F695}" type="sibTrans">
      <dgm:prSet/>
      <dgm:spPr/>
      <dgm:t>
        <a:bodyPr/>
        <a:lstStyle/>
        <a:p>
          <a:endParaRPr lang="en-US" sz="2800"/>
        </a:p>
      </dgm:t>
    </dgm:pt>
    <dgm:pt modelId="{BC41D1A3-18D7-496D-B67B-565AE2BE5348}" type="pres">
      <dgm:prSet presAssocID="{A1620F0D-37CD-4104-9D4B-F9B43CD639F1}" presName="diagram" presStyleCnt="0">
        <dgm:presLayoutVars>
          <dgm:chPref val="1"/>
          <dgm:dir/>
          <dgm:animOne val="branch"/>
          <dgm:animLvl val="lvl"/>
          <dgm:resizeHandles/>
        </dgm:presLayoutVars>
      </dgm:prSet>
      <dgm:spPr/>
      <dgm:t>
        <a:bodyPr/>
        <a:lstStyle/>
        <a:p>
          <a:endParaRPr lang="en-US"/>
        </a:p>
      </dgm:t>
    </dgm:pt>
    <dgm:pt modelId="{261EA951-4722-4327-8C1D-C97D3CAC3850}" type="pres">
      <dgm:prSet presAssocID="{122114E1-4D1E-4D32-9BDA-75F0C39F406C}" presName="root" presStyleCnt="0"/>
      <dgm:spPr/>
    </dgm:pt>
    <dgm:pt modelId="{94A7E7D8-28F9-45A8-970D-A784E239DA68}" type="pres">
      <dgm:prSet presAssocID="{122114E1-4D1E-4D32-9BDA-75F0C39F406C}" presName="rootComposite" presStyleCnt="0"/>
      <dgm:spPr/>
    </dgm:pt>
    <dgm:pt modelId="{4D1E6A22-2050-4FFB-A0A7-E296F91E23B2}" type="pres">
      <dgm:prSet presAssocID="{122114E1-4D1E-4D32-9BDA-75F0C39F406C}" presName="rootText" presStyleLbl="node1" presStyleIdx="0" presStyleCnt="2"/>
      <dgm:spPr/>
      <dgm:t>
        <a:bodyPr/>
        <a:lstStyle/>
        <a:p>
          <a:endParaRPr lang="en-US"/>
        </a:p>
      </dgm:t>
    </dgm:pt>
    <dgm:pt modelId="{F08D443B-ABFC-43AC-AA73-2984D9CBB1C6}" type="pres">
      <dgm:prSet presAssocID="{122114E1-4D1E-4D32-9BDA-75F0C39F406C}" presName="rootConnector" presStyleLbl="node1" presStyleIdx="0" presStyleCnt="2"/>
      <dgm:spPr/>
      <dgm:t>
        <a:bodyPr/>
        <a:lstStyle/>
        <a:p>
          <a:endParaRPr lang="en-US"/>
        </a:p>
      </dgm:t>
    </dgm:pt>
    <dgm:pt modelId="{B5AD23C8-1487-4854-AEB7-D547AD348B45}" type="pres">
      <dgm:prSet presAssocID="{122114E1-4D1E-4D32-9BDA-75F0C39F406C}" presName="childShape" presStyleCnt="0"/>
      <dgm:spPr/>
    </dgm:pt>
    <dgm:pt modelId="{0A329A0D-4997-4635-97CC-6633978E7905}" type="pres">
      <dgm:prSet presAssocID="{625F4B39-3E35-4295-A52D-63D154A6EA5C}" presName="Name13" presStyleLbl="parChTrans1D2" presStyleIdx="0" presStyleCnt="4"/>
      <dgm:spPr/>
      <dgm:t>
        <a:bodyPr/>
        <a:lstStyle/>
        <a:p>
          <a:endParaRPr lang="en-US"/>
        </a:p>
      </dgm:t>
    </dgm:pt>
    <dgm:pt modelId="{5A7E27E1-8DD4-4361-A74A-BDAAE9E0819B}" type="pres">
      <dgm:prSet presAssocID="{4A61FD94-26B8-4EEC-8F29-708F71AB861D}" presName="childText" presStyleLbl="bgAcc1" presStyleIdx="0" presStyleCnt="4">
        <dgm:presLayoutVars>
          <dgm:bulletEnabled val="1"/>
        </dgm:presLayoutVars>
      </dgm:prSet>
      <dgm:spPr/>
      <dgm:t>
        <a:bodyPr/>
        <a:lstStyle/>
        <a:p>
          <a:endParaRPr lang="en-US"/>
        </a:p>
      </dgm:t>
    </dgm:pt>
    <dgm:pt modelId="{EDA0739F-C781-4E04-A64A-E13BD6740C95}" type="pres">
      <dgm:prSet presAssocID="{F560B219-AFAF-4452-A062-060F38AB89B2}" presName="Name13" presStyleLbl="parChTrans1D2" presStyleIdx="1" presStyleCnt="4"/>
      <dgm:spPr/>
      <dgm:t>
        <a:bodyPr/>
        <a:lstStyle/>
        <a:p>
          <a:endParaRPr lang="en-US"/>
        </a:p>
      </dgm:t>
    </dgm:pt>
    <dgm:pt modelId="{3F644C9E-511B-40C6-99E9-B5979DB5B440}" type="pres">
      <dgm:prSet presAssocID="{EAFD5FD8-F137-49E7-9FF4-BC339406FC67}" presName="childText" presStyleLbl="bgAcc1" presStyleIdx="1" presStyleCnt="4">
        <dgm:presLayoutVars>
          <dgm:bulletEnabled val="1"/>
        </dgm:presLayoutVars>
      </dgm:prSet>
      <dgm:spPr/>
      <dgm:t>
        <a:bodyPr/>
        <a:lstStyle/>
        <a:p>
          <a:endParaRPr lang="en-US"/>
        </a:p>
      </dgm:t>
    </dgm:pt>
    <dgm:pt modelId="{B4881E48-2056-4796-8E56-DD8E19BE7DB3}" type="pres">
      <dgm:prSet presAssocID="{AC8156D6-AC99-4F31-8ECB-128D0CF92B66}" presName="root" presStyleCnt="0"/>
      <dgm:spPr/>
    </dgm:pt>
    <dgm:pt modelId="{CB00CBD5-81E7-4641-A958-4530BC25E944}" type="pres">
      <dgm:prSet presAssocID="{AC8156D6-AC99-4F31-8ECB-128D0CF92B66}" presName="rootComposite" presStyleCnt="0"/>
      <dgm:spPr/>
    </dgm:pt>
    <dgm:pt modelId="{5F9D19E2-B3F0-41D6-AC80-A5BEAD244A61}" type="pres">
      <dgm:prSet presAssocID="{AC8156D6-AC99-4F31-8ECB-128D0CF92B66}" presName="rootText" presStyleLbl="node1" presStyleIdx="1" presStyleCnt="2" custScaleX="138918"/>
      <dgm:spPr/>
      <dgm:t>
        <a:bodyPr/>
        <a:lstStyle/>
        <a:p>
          <a:endParaRPr lang="en-US"/>
        </a:p>
      </dgm:t>
    </dgm:pt>
    <dgm:pt modelId="{B99EEBC3-F552-4E6F-92DE-1F24DAC0EE32}" type="pres">
      <dgm:prSet presAssocID="{AC8156D6-AC99-4F31-8ECB-128D0CF92B66}" presName="rootConnector" presStyleLbl="node1" presStyleIdx="1" presStyleCnt="2"/>
      <dgm:spPr/>
      <dgm:t>
        <a:bodyPr/>
        <a:lstStyle/>
        <a:p>
          <a:endParaRPr lang="en-US"/>
        </a:p>
      </dgm:t>
    </dgm:pt>
    <dgm:pt modelId="{F80809CE-0CAF-4BCE-845A-5815B8EF59C6}" type="pres">
      <dgm:prSet presAssocID="{AC8156D6-AC99-4F31-8ECB-128D0CF92B66}" presName="childShape" presStyleCnt="0"/>
      <dgm:spPr/>
    </dgm:pt>
    <dgm:pt modelId="{FED4DD94-2A16-4DF9-9F30-E6754F97524B}" type="pres">
      <dgm:prSet presAssocID="{3C33816A-E381-4519-96CA-B1F617AB8919}" presName="Name13" presStyleLbl="parChTrans1D2" presStyleIdx="2" presStyleCnt="4"/>
      <dgm:spPr/>
      <dgm:t>
        <a:bodyPr/>
        <a:lstStyle/>
        <a:p>
          <a:endParaRPr lang="en-US"/>
        </a:p>
      </dgm:t>
    </dgm:pt>
    <dgm:pt modelId="{840C96D1-719C-4B49-A2F4-A9CE248C6659}" type="pres">
      <dgm:prSet presAssocID="{55F9A732-D24D-4E58-8CB1-544C063F1357}" presName="childText" presStyleLbl="bgAcc1" presStyleIdx="2" presStyleCnt="4">
        <dgm:presLayoutVars>
          <dgm:bulletEnabled val="1"/>
        </dgm:presLayoutVars>
      </dgm:prSet>
      <dgm:spPr/>
      <dgm:t>
        <a:bodyPr/>
        <a:lstStyle/>
        <a:p>
          <a:endParaRPr lang="en-US"/>
        </a:p>
      </dgm:t>
    </dgm:pt>
    <dgm:pt modelId="{99FC4C01-2308-41F1-890A-048A5172E6EA}" type="pres">
      <dgm:prSet presAssocID="{3DE1D983-A698-4896-B623-3488313B2380}" presName="Name13" presStyleLbl="parChTrans1D2" presStyleIdx="3" presStyleCnt="4"/>
      <dgm:spPr/>
      <dgm:t>
        <a:bodyPr/>
        <a:lstStyle/>
        <a:p>
          <a:endParaRPr lang="en-US"/>
        </a:p>
      </dgm:t>
    </dgm:pt>
    <dgm:pt modelId="{6FECB999-D310-4C87-838E-132F569346CE}" type="pres">
      <dgm:prSet presAssocID="{4AF82455-5CE7-497A-87B5-93F6C3EB8ED1}" presName="childText" presStyleLbl="bgAcc1" presStyleIdx="3" presStyleCnt="4">
        <dgm:presLayoutVars>
          <dgm:bulletEnabled val="1"/>
        </dgm:presLayoutVars>
      </dgm:prSet>
      <dgm:spPr/>
      <dgm:t>
        <a:bodyPr/>
        <a:lstStyle/>
        <a:p>
          <a:endParaRPr lang="en-US"/>
        </a:p>
      </dgm:t>
    </dgm:pt>
  </dgm:ptLst>
  <dgm:cxnLst>
    <dgm:cxn modelId="{9EDFDE2B-45F7-497E-A5D3-E051AEE2AA91}" srcId="{A1620F0D-37CD-4104-9D4B-F9B43CD639F1}" destId="{AC8156D6-AC99-4F31-8ECB-128D0CF92B66}" srcOrd="1" destOrd="0" parTransId="{70FE233F-0E87-4278-AE49-B94635B3CE14}" sibTransId="{A58FF7BF-6166-467A-9502-E432CD6CE3C4}"/>
    <dgm:cxn modelId="{96A86F99-535D-4929-A6BC-19B9D6CA4CAD}" type="presOf" srcId="{55F9A732-D24D-4E58-8CB1-544C063F1357}" destId="{840C96D1-719C-4B49-A2F4-A9CE248C6659}" srcOrd="0" destOrd="0" presId="urn:microsoft.com/office/officeart/2005/8/layout/hierarchy3"/>
    <dgm:cxn modelId="{5F1BCC4D-AA3E-497D-AAE0-851CEBA537F4}" type="presOf" srcId="{A1620F0D-37CD-4104-9D4B-F9B43CD639F1}" destId="{BC41D1A3-18D7-496D-B67B-565AE2BE5348}" srcOrd="0" destOrd="0" presId="urn:microsoft.com/office/officeart/2005/8/layout/hierarchy3"/>
    <dgm:cxn modelId="{2F295705-8F3F-4494-A009-737D1B5BA7CE}" type="presOf" srcId="{4AF82455-5CE7-497A-87B5-93F6C3EB8ED1}" destId="{6FECB999-D310-4C87-838E-132F569346CE}" srcOrd="0" destOrd="0" presId="urn:microsoft.com/office/officeart/2005/8/layout/hierarchy3"/>
    <dgm:cxn modelId="{BAFE2A8A-0346-4B55-81C4-D70E90259BCC}" srcId="{122114E1-4D1E-4D32-9BDA-75F0C39F406C}" destId="{EAFD5FD8-F137-49E7-9FF4-BC339406FC67}" srcOrd="1" destOrd="0" parTransId="{F560B219-AFAF-4452-A062-060F38AB89B2}" sibTransId="{FE37178A-6EF2-4A7D-A8D9-9FCCC61E7CB4}"/>
    <dgm:cxn modelId="{29A5ED1D-95A9-401B-8B14-682F36E9D730}" type="presOf" srcId="{F560B219-AFAF-4452-A062-060F38AB89B2}" destId="{EDA0739F-C781-4E04-A64A-E13BD6740C95}" srcOrd="0" destOrd="0" presId="urn:microsoft.com/office/officeart/2005/8/layout/hierarchy3"/>
    <dgm:cxn modelId="{749E12B2-A9E3-494F-B45A-DAE8AFBF4829}" type="presOf" srcId="{122114E1-4D1E-4D32-9BDA-75F0C39F406C}" destId="{F08D443B-ABFC-43AC-AA73-2984D9CBB1C6}" srcOrd="1" destOrd="0" presId="urn:microsoft.com/office/officeart/2005/8/layout/hierarchy3"/>
    <dgm:cxn modelId="{8FDB44A4-1550-466D-9372-DCADC346ED70}" type="presOf" srcId="{EAFD5FD8-F137-49E7-9FF4-BC339406FC67}" destId="{3F644C9E-511B-40C6-99E9-B5979DB5B440}" srcOrd="0" destOrd="0" presId="urn:microsoft.com/office/officeart/2005/8/layout/hierarchy3"/>
    <dgm:cxn modelId="{18033B3E-B867-4646-B1B3-8C3CB976F695}" srcId="{AC8156D6-AC99-4F31-8ECB-128D0CF92B66}" destId="{4AF82455-5CE7-497A-87B5-93F6C3EB8ED1}" srcOrd="1" destOrd="0" parTransId="{3DE1D983-A698-4896-B623-3488313B2380}" sibTransId="{499823A5-E849-4607-AF7B-487BF43073A4}"/>
    <dgm:cxn modelId="{410070FD-960E-46AD-9F32-1E73D133F701}" type="presOf" srcId="{AC8156D6-AC99-4F31-8ECB-128D0CF92B66}" destId="{5F9D19E2-B3F0-41D6-AC80-A5BEAD244A61}" srcOrd="0" destOrd="0" presId="urn:microsoft.com/office/officeart/2005/8/layout/hierarchy3"/>
    <dgm:cxn modelId="{E9660B2A-BB77-4730-91CE-FBF83EC103AE}" type="presOf" srcId="{3C33816A-E381-4519-96CA-B1F617AB8919}" destId="{FED4DD94-2A16-4DF9-9F30-E6754F97524B}" srcOrd="0" destOrd="0" presId="urn:microsoft.com/office/officeart/2005/8/layout/hierarchy3"/>
    <dgm:cxn modelId="{863C68CF-FE19-4F45-8684-973A1784451B}" type="presOf" srcId="{AC8156D6-AC99-4F31-8ECB-128D0CF92B66}" destId="{B99EEBC3-F552-4E6F-92DE-1F24DAC0EE32}" srcOrd="1" destOrd="0" presId="urn:microsoft.com/office/officeart/2005/8/layout/hierarchy3"/>
    <dgm:cxn modelId="{B6340024-B7E4-4009-A2B1-6C84572AD4DB}" type="presOf" srcId="{625F4B39-3E35-4295-A52D-63D154A6EA5C}" destId="{0A329A0D-4997-4635-97CC-6633978E7905}" srcOrd="0" destOrd="0" presId="urn:microsoft.com/office/officeart/2005/8/layout/hierarchy3"/>
    <dgm:cxn modelId="{DBDB4CA1-2D60-4719-9428-38B0C08D327A}" srcId="{122114E1-4D1E-4D32-9BDA-75F0C39F406C}" destId="{4A61FD94-26B8-4EEC-8F29-708F71AB861D}" srcOrd="0" destOrd="0" parTransId="{625F4B39-3E35-4295-A52D-63D154A6EA5C}" sibTransId="{6970D70D-448B-40D6-8FEB-E1E9DB7B3898}"/>
    <dgm:cxn modelId="{439B0E1A-00D3-4E20-A919-CE3B334BFDB6}" type="presOf" srcId="{3DE1D983-A698-4896-B623-3488313B2380}" destId="{99FC4C01-2308-41F1-890A-048A5172E6EA}" srcOrd="0" destOrd="0" presId="urn:microsoft.com/office/officeart/2005/8/layout/hierarchy3"/>
    <dgm:cxn modelId="{EED25A51-75B1-48A4-BF47-95258EDAA87E}" type="presOf" srcId="{4A61FD94-26B8-4EEC-8F29-708F71AB861D}" destId="{5A7E27E1-8DD4-4361-A74A-BDAAE9E0819B}" srcOrd="0" destOrd="0" presId="urn:microsoft.com/office/officeart/2005/8/layout/hierarchy3"/>
    <dgm:cxn modelId="{33DBDA34-A878-4F63-B1A3-6364C5A4AA1D}" type="presOf" srcId="{122114E1-4D1E-4D32-9BDA-75F0C39F406C}" destId="{4D1E6A22-2050-4FFB-A0A7-E296F91E23B2}" srcOrd="0" destOrd="0" presId="urn:microsoft.com/office/officeart/2005/8/layout/hierarchy3"/>
    <dgm:cxn modelId="{67B1FCBD-7578-456B-8ABA-91AC11CE9FD6}" srcId="{AC8156D6-AC99-4F31-8ECB-128D0CF92B66}" destId="{55F9A732-D24D-4E58-8CB1-544C063F1357}" srcOrd="0" destOrd="0" parTransId="{3C33816A-E381-4519-96CA-B1F617AB8919}" sibTransId="{601019F2-C109-43E8-AFF9-49C3DD1F1EAB}"/>
    <dgm:cxn modelId="{950854A6-9377-46F1-B2D4-CE7AF6BD1788}" srcId="{A1620F0D-37CD-4104-9D4B-F9B43CD639F1}" destId="{122114E1-4D1E-4D32-9BDA-75F0C39F406C}" srcOrd="0" destOrd="0" parTransId="{3C4DA88F-C756-4015-9524-8D4FC3A66FCD}" sibTransId="{0B5C4014-BB4B-4A9E-A42C-87EB0728B78F}"/>
    <dgm:cxn modelId="{0760C7C5-54EA-4242-8C58-F0E55D8D131A}" type="presParOf" srcId="{BC41D1A3-18D7-496D-B67B-565AE2BE5348}" destId="{261EA951-4722-4327-8C1D-C97D3CAC3850}" srcOrd="0" destOrd="0" presId="urn:microsoft.com/office/officeart/2005/8/layout/hierarchy3"/>
    <dgm:cxn modelId="{476C47F7-7E9C-4EB6-955B-8F140A13437F}" type="presParOf" srcId="{261EA951-4722-4327-8C1D-C97D3CAC3850}" destId="{94A7E7D8-28F9-45A8-970D-A784E239DA68}" srcOrd="0" destOrd="0" presId="urn:microsoft.com/office/officeart/2005/8/layout/hierarchy3"/>
    <dgm:cxn modelId="{A8D5E8F8-5821-4597-850A-7D83A812F5C3}" type="presParOf" srcId="{94A7E7D8-28F9-45A8-970D-A784E239DA68}" destId="{4D1E6A22-2050-4FFB-A0A7-E296F91E23B2}" srcOrd="0" destOrd="0" presId="urn:microsoft.com/office/officeart/2005/8/layout/hierarchy3"/>
    <dgm:cxn modelId="{29B2B67D-8488-4BC4-B1EA-C17697B10F32}" type="presParOf" srcId="{94A7E7D8-28F9-45A8-970D-A784E239DA68}" destId="{F08D443B-ABFC-43AC-AA73-2984D9CBB1C6}" srcOrd="1" destOrd="0" presId="urn:microsoft.com/office/officeart/2005/8/layout/hierarchy3"/>
    <dgm:cxn modelId="{034DDDBB-765A-44F2-AA8E-29EFB710D00D}" type="presParOf" srcId="{261EA951-4722-4327-8C1D-C97D3CAC3850}" destId="{B5AD23C8-1487-4854-AEB7-D547AD348B45}" srcOrd="1" destOrd="0" presId="urn:microsoft.com/office/officeart/2005/8/layout/hierarchy3"/>
    <dgm:cxn modelId="{DA89743D-C2D1-4E94-BED5-5A8502E2DB1A}" type="presParOf" srcId="{B5AD23C8-1487-4854-AEB7-D547AD348B45}" destId="{0A329A0D-4997-4635-97CC-6633978E7905}" srcOrd="0" destOrd="0" presId="urn:microsoft.com/office/officeart/2005/8/layout/hierarchy3"/>
    <dgm:cxn modelId="{0A0828AA-B95C-49C7-8476-0EFB8E90E938}" type="presParOf" srcId="{B5AD23C8-1487-4854-AEB7-D547AD348B45}" destId="{5A7E27E1-8DD4-4361-A74A-BDAAE9E0819B}" srcOrd="1" destOrd="0" presId="urn:microsoft.com/office/officeart/2005/8/layout/hierarchy3"/>
    <dgm:cxn modelId="{87DB6DED-F321-426E-8A37-0422C3032A8B}" type="presParOf" srcId="{B5AD23C8-1487-4854-AEB7-D547AD348B45}" destId="{EDA0739F-C781-4E04-A64A-E13BD6740C95}" srcOrd="2" destOrd="0" presId="urn:microsoft.com/office/officeart/2005/8/layout/hierarchy3"/>
    <dgm:cxn modelId="{E24E6E44-83CA-40EE-B81E-48224A86CE6A}" type="presParOf" srcId="{B5AD23C8-1487-4854-AEB7-D547AD348B45}" destId="{3F644C9E-511B-40C6-99E9-B5979DB5B440}" srcOrd="3" destOrd="0" presId="urn:microsoft.com/office/officeart/2005/8/layout/hierarchy3"/>
    <dgm:cxn modelId="{E79827C4-2201-4CFC-9761-B6C8412EA0F3}" type="presParOf" srcId="{BC41D1A3-18D7-496D-B67B-565AE2BE5348}" destId="{B4881E48-2056-4796-8E56-DD8E19BE7DB3}" srcOrd="1" destOrd="0" presId="urn:microsoft.com/office/officeart/2005/8/layout/hierarchy3"/>
    <dgm:cxn modelId="{3A205753-2710-4327-8055-D821719D3D5A}" type="presParOf" srcId="{B4881E48-2056-4796-8E56-DD8E19BE7DB3}" destId="{CB00CBD5-81E7-4641-A958-4530BC25E944}" srcOrd="0" destOrd="0" presId="urn:microsoft.com/office/officeart/2005/8/layout/hierarchy3"/>
    <dgm:cxn modelId="{48E9C0E6-2623-448A-B20C-E56EF760630E}" type="presParOf" srcId="{CB00CBD5-81E7-4641-A958-4530BC25E944}" destId="{5F9D19E2-B3F0-41D6-AC80-A5BEAD244A61}" srcOrd="0" destOrd="0" presId="urn:microsoft.com/office/officeart/2005/8/layout/hierarchy3"/>
    <dgm:cxn modelId="{A842B2C7-DAE3-49BC-82E4-6408C82E25EB}" type="presParOf" srcId="{CB00CBD5-81E7-4641-A958-4530BC25E944}" destId="{B99EEBC3-F552-4E6F-92DE-1F24DAC0EE32}" srcOrd="1" destOrd="0" presId="urn:microsoft.com/office/officeart/2005/8/layout/hierarchy3"/>
    <dgm:cxn modelId="{B221C927-101C-4605-8D83-4C5A92D9C3A7}" type="presParOf" srcId="{B4881E48-2056-4796-8E56-DD8E19BE7DB3}" destId="{F80809CE-0CAF-4BCE-845A-5815B8EF59C6}" srcOrd="1" destOrd="0" presId="urn:microsoft.com/office/officeart/2005/8/layout/hierarchy3"/>
    <dgm:cxn modelId="{C8F0EBDB-3DF5-4CE1-96C4-86D9BC7F305F}" type="presParOf" srcId="{F80809CE-0CAF-4BCE-845A-5815B8EF59C6}" destId="{FED4DD94-2A16-4DF9-9F30-E6754F97524B}" srcOrd="0" destOrd="0" presId="urn:microsoft.com/office/officeart/2005/8/layout/hierarchy3"/>
    <dgm:cxn modelId="{1FDB04A8-BD82-4B7E-B853-267D178662F8}" type="presParOf" srcId="{F80809CE-0CAF-4BCE-845A-5815B8EF59C6}" destId="{840C96D1-719C-4B49-A2F4-A9CE248C6659}" srcOrd="1" destOrd="0" presId="urn:microsoft.com/office/officeart/2005/8/layout/hierarchy3"/>
    <dgm:cxn modelId="{CC7CB4E5-B59E-4C00-8079-DE21C43123CE}" type="presParOf" srcId="{F80809CE-0CAF-4BCE-845A-5815B8EF59C6}" destId="{99FC4C01-2308-41F1-890A-048A5172E6EA}" srcOrd="2" destOrd="0" presId="urn:microsoft.com/office/officeart/2005/8/layout/hierarchy3"/>
    <dgm:cxn modelId="{3ABCF32A-72AB-4A09-A971-E27EAC686C86}" type="presParOf" srcId="{F80809CE-0CAF-4BCE-845A-5815B8EF59C6}" destId="{6FECB999-D310-4C87-838E-132F569346CE}" srcOrd="3"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66430" cy="4925695"/>
        <a:chOff x="0" y="0"/>
        <a:chExt cx="8266430" cy="4925695"/>
      </a:xfrm>
    </dsp:grpSpPr>
    <dsp:sp modelId="{C8D8B5CD-8DE3-4757-91D7-637A64077A4A}">
      <dsp:nvSpPr>
        <dsp:cNvPr id="3" name="Rounded Rectangle 2"/>
        <dsp:cNvSpPr/>
      </dsp:nvSpPr>
      <dsp:spPr bwMode="white">
        <a:xfrm>
          <a:off x="0" y="0"/>
          <a:ext cx="8266430" cy="1166586"/>
        </a:xfrm>
        <a:prstGeom prst="roundRect">
          <a:avLst/>
        </a:prstGeom>
        <a:solidFill>
          <a:srgbClr val="FFB014"/>
        </a:solidFill>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l">
            <a:lnSpc>
              <a:spcPct val="100000"/>
            </a:lnSpc>
            <a:spcBef>
              <a:spcPct val="0"/>
            </a:spcBef>
            <a:spcAft>
              <a:spcPct val="35000"/>
            </a:spcAft>
          </a:pPr>
          <a:r>
            <a:rPr lang="en-US" sz="2800" b="1">
              <a:latin typeface="Arial" panose="020B0604020202020204" pitchFamily="34" charset="0"/>
              <a:cs typeface="Arial" panose="020B0604020202020204" pitchFamily="34" charset="0"/>
            </a:rPr>
            <a:t>1.</a:t>
          </a:r>
          <a:r>
            <a:rPr lang="en-US" sz="2800">
              <a:latin typeface="Arial" panose="020B0604020202020204" pitchFamily="34" charset="0"/>
              <a:cs typeface="Arial" panose="020B0604020202020204" pitchFamily="34" charset="0"/>
            </a:rPr>
            <a:t> </a:t>
          </a:r>
          <a:r>
            <a:rPr lang="vi-VN" altLang="en-US" sz="2800">
              <a:latin typeface="Arial" panose="020B0604020202020204" pitchFamily="34" charset="0"/>
              <a:cs typeface="Arial" panose="020B0604020202020204" pitchFamily="34" charset="0"/>
            </a:rPr>
            <a:t>L</a:t>
          </a:r>
          <a:r>
            <a:rPr lang="vi-VN" altLang="en-US" sz="2800">
              <a:ea typeface="MS PGothic" panose="020B0600070205080204" pitchFamily="34" charset="-128"/>
              <a:sym typeface="+mn-ea"/>
            </a:rPr>
            <a:t>à một ngành luật độc lập trong hệ thống pháp luật </a:t>
          </a:r>
          <a:r>
            <a:rPr lang="vi-VN" altLang="en-US" sz="2800">
              <a:ea typeface="MS PGothic" panose="020B0600070205080204" pitchFamily="34" charset="-128"/>
              <a:sym typeface="+mn-ea"/>
            </a:rPr>
            <a:t>Vi</a:t>
          </a:r>
          <a:r>
            <a:rPr lang="vi-VN" altLang="en-US" sz="2800">
              <a:ea typeface="MS PGothic" panose="020B0600070205080204" pitchFamily="34" charset="-128"/>
              <a:sym typeface="+mn-ea"/>
            </a:rPr>
            <a:t>ệt </a:t>
          </a:r>
          <a:r>
            <a:rPr lang="vi-VN" altLang="en-US" sz="2800">
              <a:ea typeface="MS PGothic" panose="020B0600070205080204" pitchFamily="34" charset="-128"/>
              <a:sym typeface="+mn-ea"/>
            </a:rPr>
            <a:t>N</a:t>
          </a:r>
          <a:r>
            <a:rPr lang="vi-VN" altLang="en-US" sz="2800">
              <a:ea typeface="MS PGothic" panose="020B0600070205080204" pitchFamily="34" charset="-128"/>
              <a:sym typeface="+mn-ea"/>
            </a:rPr>
            <a:t>am</a:t>
          </a:r>
          <a:endParaRPr sz="2200"/>
        </a:p>
      </dsp:txBody>
      <dsp:txXfrm>
        <a:off x="0" y="0"/>
        <a:ext cx="8266430" cy="1166586"/>
      </dsp:txXfrm>
    </dsp:sp>
    <dsp:sp modelId="{A1A8078E-EC17-4F40-BF3A-51F106F65CB2}">
      <dsp:nvSpPr>
        <dsp:cNvPr id="5" name="Rounded Rectangle 4"/>
        <dsp:cNvSpPr/>
      </dsp:nvSpPr>
      <dsp:spPr bwMode="white">
        <a:xfrm>
          <a:off x="0" y="1180985"/>
          <a:ext cx="8266430" cy="1166586"/>
        </a:xfrm>
        <a:prstGeom prst="roundRect">
          <a:avLst/>
        </a:prstGeom>
        <a:solidFill>
          <a:srgbClr val="F04046"/>
        </a:solidFill>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l">
            <a:lnSpc>
              <a:spcPct val="100000"/>
            </a:lnSpc>
            <a:spcBef>
              <a:spcPct val="0"/>
            </a:spcBef>
            <a:spcAft>
              <a:spcPct val="35000"/>
            </a:spcAft>
            <a:buNone/>
          </a:pPr>
          <a:r>
            <a:rPr lang="en-US" sz="2800" b="1">
              <a:latin typeface="Arial" panose="020B0604020202020204" pitchFamily="34" charset="0"/>
              <a:cs typeface="Arial" panose="020B0604020202020204" pitchFamily="34" charset="0"/>
            </a:rPr>
            <a:t>2. </a:t>
          </a:r>
          <a:r>
            <a:rPr lang="vi-VN" altLang="en-US" sz="2800">
              <a:ea typeface="MS PGothic" panose="020B0600070205080204" pitchFamily="34" charset="-128"/>
              <a:sym typeface="+mn-ea"/>
            </a:rPr>
            <a:t>Bao gồm </a:t>
          </a:r>
          <a:r>
            <a:rPr lang="en-US" altLang="en-US" sz="2800">
              <a:ea typeface="MS PGothic" panose="020B0600070205080204" pitchFamily="34" charset="-128"/>
              <a:sym typeface="+mn-ea"/>
            </a:rPr>
            <a:t>hệ thống </a:t>
          </a:r>
          <a:r>
            <a:rPr lang="vi-VN" altLang="en-US" sz="2800">
              <a:ea typeface="MS PGothic" panose="020B0600070205080204" pitchFamily="34" charset="-128"/>
              <a:sym typeface="+mn-ea"/>
            </a:rPr>
            <a:t>các quy phạm pháp luật</a:t>
          </a:r>
          <a:r>
            <a:rPr lang="en-US" altLang="en-US" sz="2800">
              <a:ea typeface="MS PGothic" panose="020B0600070205080204" pitchFamily="34" charset="-128"/>
              <a:sym typeface="+mn-ea"/>
            </a:rPr>
            <a:t> do nhà nước ban hành</a:t>
          </a:r>
          <a:endParaRPr sz="500"/>
        </a:p>
      </dsp:txBody>
      <dsp:txXfrm>
        <a:off x="0" y="1180985"/>
        <a:ext cx="8266430" cy="1166586"/>
      </dsp:txXfrm>
    </dsp:sp>
    <dsp:sp modelId="{D3BD709E-D971-4B28-B64E-80455C378361}">
      <dsp:nvSpPr>
        <dsp:cNvPr id="6" name="Rectangles 5"/>
        <dsp:cNvSpPr/>
      </dsp:nvSpPr>
      <dsp:spPr bwMode="white">
        <a:xfrm>
          <a:off x="0" y="2347571"/>
          <a:ext cx="8266430" cy="8165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2459" tIns="6350" rIns="35560" bIns="635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1" algn="l">
            <a:lnSpc>
              <a:spcPct val="100000"/>
            </a:lnSpc>
            <a:spcBef>
              <a:spcPct val="0"/>
            </a:spcBef>
            <a:spcAft>
              <a:spcPct val="20000"/>
            </a:spcAft>
            <a:buChar char="•"/>
          </a:pPr>
          <a:endParaRPr>
            <a:solidFill>
              <a:schemeClr val="tx1"/>
            </a:solidFill>
          </a:endParaRPr>
        </a:p>
      </dsp:txBody>
      <dsp:txXfrm>
        <a:off x="0" y="2347571"/>
        <a:ext cx="8266430" cy="81651"/>
      </dsp:txXfrm>
    </dsp:sp>
    <dsp:sp modelId="{EC7134AD-1DA6-4F1B-A76A-76D66E6C87AD}">
      <dsp:nvSpPr>
        <dsp:cNvPr id="7" name="Rounded Rectangle 6"/>
        <dsp:cNvSpPr/>
      </dsp:nvSpPr>
      <dsp:spPr bwMode="white">
        <a:xfrm>
          <a:off x="0" y="2429222"/>
          <a:ext cx="8266430" cy="1166586"/>
        </a:xfrm>
        <a:prstGeom prst="roundRect">
          <a:avLst/>
        </a:prstGeom>
        <a:solidFill>
          <a:srgbClr val="009284"/>
        </a:solidFill>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l">
            <a:lnSpc>
              <a:spcPct val="100000"/>
            </a:lnSpc>
            <a:spcBef>
              <a:spcPct val="0"/>
            </a:spcBef>
            <a:spcAft>
              <a:spcPct val="35000"/>
            </a:spcAft>
          </a:pPr>
          <a:r>
            <a:rPr lang="en-US" sz="2800" b="1">
              <a:latin typeface="Arial" panose="020B0604020202020204" pitchFamily="34" charset="0"/>
              <a:cs typeface="Arial" panose="020B0604020202020204" pitchFamily="34" charset="0"/>
            </a:rPr>
            <a:t>3. </a:t>
          </a:r>
          <a:r>
            <a:rPr lang="en-US" altLang="en-US" sz="2800">
              <a:ea typeface="MS PGothic" panose="020B0600070205080204" pitchFamily="34" charset="-128"/>
              <a:sym typeface="+mn-ea"/>
            </a:rPr>
            <a:t>Xác định những hành vi nguy hiểm nào là tội phạm, </a:t>
          </a:r>
          <a:endParaRPr sz="500"/>
        </a:p>
      </dsp:txBody>
      <dsp:txXfrm>
        <a:off x="0" y="2429222"/>
        <a:ext cx="8266430" cy="1166586"/>
      </dsp:txXfrm>
    </dsp:sp>
    <dsp:sp modelId="{6350EF91-5441-4635-8630-2D5C99B14685}">
      <dsp:nvSpPr>
        <dsp:cNvPr id="8" name="Rectangles 7"/>
        <dsp:cNvSpPr/>
      </dsp:nvSpPr>
      <dsp:spPr bwMode="white">
        <a:xfrm>
          <a:off x="0" y="3595808"/>
          <a:ext cx="8266430" cy="81651"/>
        </a:xfrm>
        <a:prstGeom prst="rect">
          <a:avLst/>
        </a:prstGeom>
      </dsp:spPr>
      <dsp:style>
        <a:lnRef idx="0">
          <a:schemeClr val="dk1">
            <a:alpha val="0"/>
          </a:schemeClr>
        </a:lnRef>
        <a:fillRef idx="0">
          <a:schemeClr val="lt1">
            <a:alpha val="0"/>
          </a:schemeClr>
        </a:fillRef>
        <a:effectRef idx="0">
          <a:scrgbClr r="0" g="0" b="0"/>
        </a:effectRef>
        <a:fontRef idx="minor"/>
      </dsp:style>
      <dsp:txBody>
        <a:bodyPr vert="horz" wrap="square" lIns="262459" tIns="6350" rIns="35560" bIns="635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1" algn="l">
            <a:lnSpc>
              <a:spcPct val="100000"/>
            </a:lnSpc>
            <a:spcBef>
              <a:spcPct val="0"/>
            </a:spcBef>
            <a:spcAft>
              <a:spcPct val="20000"/>
            </a:spcAft>
            <a:buChar char="•"/>
          </a:pPr>
          <a:endParaRPr>
            <a:solidFill>
              <a:schemeClr val="tx1"/>
            </a:solidFill>
          </a:endParaRPr>
        </a:p>
      </dsp:txBody>
      <dsp:txXfrm>
        <a:off x="0" y="3595808"/>
        <a:ext cx="8266430" cy="81651"/>
      </dsp:txXfrm>
    </dsp:sp>
    <dsp:sp modelId="{00FB52D3-BE05-4D51-A40E-A02C95EDCC51}">
      <dsp:nvSpPr>
        <dsp:cNvPr id="9" name="Rounded Rectangle 8"/>
        <dsp:cNvSpPr/>
      </dsp:nvSpPr>
      <dsp:spPr bwMode="white">
        <a:xfrm>
          <a:off x="0" y="3677458"/>
          <a:ext cx="8266430" cy="1166586"/>
        </a:xfrm>
        <a:prstGeom prst="roundRect">
          <a:avLst/>
        </a:prstGeom>
        <a:solidFill>
          <a:srgbClr val="0066B3"/>
        </a:solidFill>
      </dsp:spPr>
      <dsp:style>
        <a:lnRef idx="2">
          <a:schemeClr val="lt1"/>
        </a:lnRef>
        <a:fillRef idx="1">
          <a:schemeClr val="accent1"/>
        </a:fillRef>
        <a:effectRef idx="0">
          <a:scrgbClr r="0" g="0" b="0"/>
        </a:effectRef>
        <a:fontRef idx="minor">
          <a:schemeClr val="lt1"/>
        </a:fontRef>
      </dsp:style>
      <dsp:txBody>
        <a:bodyPr vert="horz" wrap="square" lIns="106680" tIns="106680" rIns="106680" bIns="10668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algn="l">
            <a:lnSpc>
              <a:spcPct val="100000"/>
            </a:lnSpc>
            <a:spcBef>
              <a:spcPct val="0"/>
            </a:spcBef>
            <a:spcAft>
              <a:spcPct val="35000"/>
            </a:spcAft>
          </a:pPr>
          <a:r>
            <a:rPr lang="en-US" sz="2800" b="1">
              <a:latin typeface="Arial" panose="020B0604020202020204" pitchFamily="34" charset="0"/>
              <a:cs typeface="Arial" panose="020B0604020202020204" pitchFamily="34" charset="0"/>
            </a:rPr>
            <a:t>4. </a:t>
          </a:r>
          <a:r>
            <a:rPr lang="en-US" altLang="en-US" sz="2800">
              <a:ea typeface="MS PGothic" panose="020B0600070205080204" pitchFamily="34" charset="-128"/>
              <a:sym typeface="+mn-ea"/>
            </a:rPr>
            <a:t>Đồng thời quy định hình phạt đối với tội phạm đó.</a:t>
          </a:r>
          <a:endParaRPr sz="500"/>
        </a:p>
      </dsp:txBody>
      <dsp:txXfrm>
        <a:off x="0" y="3677458"/>
        <a:ext cx="8266430" cy="1166586"/>
      </dsp:txXfrm>
    </dsp:sp>
    <dsp:sp modelId="{8847E4EE-69E8-44FB-8359-0B3D097757A1}">
      <dsp:nvSpPr>
        <dsp:cNvPr id="10" name="Rectangles 9"/>
        <dsp:cNvSpPr/>
      </dsp:nvSpPr>
      <dsp:spPr bwMode="white">
        <a:xfrm>
          <a:off x="0" y="4844044"/>
          <a:ext cx="8266430" cy="81651"/>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2459" tIns="35560" rIns="199136" bIns="35560" anchor="t"/>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marL="285750" lvl="1" indent="-285750" algn="l">
            <a:lnSpc>
              <a:spcPct val="100000"/>
            </a:lnSpc>
            <a:spcBef>
              <a:spcPct val="0"/>
            </a:spcBef>
            <a:spcAft>
              <a:spcPct val="20000"/>
            </a:spcAft>
            <a:buChar char="•"/>
          </a:pPr>
          <a:endParaRPr>
            <a:solidFill>
              <a:schemeClr val="tx1"/>
            </a:solidFill>
          </a:endParaRPr>
        </a:p>
      </dsp:txBody>
      <dsp:txXfrm>
        <a:off x="0" y="4844044"/>
        <a:ext cx="8266430" cy="81651"/>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839200" cy="5181337"/>
        <a:chOff x="0" y="0"/>
        <a:chExt cx="8839200" cy="5181337"/>
      </a:xfrm>
    </dsp:grpSpPr>
    <dsp:sp modelId="{F2C3BF2F-DE23-4AB0-8CF6-214B6FDEE4FC}">
      <dsp:nvSpPr>
        <dsp:cNvPr id="3" name="Rounded Rectangle 2"/>
        <dsp:cNvSpPr/>
      </dsp:nvSpPr>
      <dsp:spPr bwMode="white">
        <a:xfrm>
          <a:off x="0" y="0"/>
          <a:ext cx="8839200" cy="919198"/>
        </a:xfrm>
        <a:prstGeom prst="roundRect">
          <a:avLst>
            <a:gd name="adj" fmla="val 10000"/>
          </a:avLst>
        </a:prstGeom>
        <a:sp3d prstMaterial="plastic">
          <a:bevelT w="120900" h="88900"/>
          <a:bevelB w="88900" h="31750" prst="angle"/>
        </a:sp3d>
      </dsp:spPr>
      <dsp:style>
        <a:lnRef idx="0">
          <a:schemeClr val="lt1"/>
        </a:lnRef>
        <a:fillRef idx="3">
          <a:schemeClr val="accent2"/>
        </a:fillRef>
        <a:effectRef idx="2">
          <a:scrgbClr r="0" g="0" b="0"/>
        </a:effectRef>
        <a:fontRef idx="minor">
          <a:schemeClr val="lt1"/>
        </a:fontRef>
      </dsp:style>
      <dsp:txBody>
        <a:bodyPr lIns="167640" tIns="167640" rIns="167640" bIns="167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400" b="1" dirty="0" smtClean="0"/>
            <a:t>1.2. Chủ </a:t>
          </a:r>
          <a:r>
            <a:rPr lang="en-US" sz="4400" b="1" dirty="0" err="1" smtClean="0"/>
            <a:t>thê</a:t>
          </a:r>
          <a:r>
            <a:rPr lang="en-US" sz="4400" b="1" dirty="0" smtClean="0"/>
            <a:t>̉ </a:t>
          </a:r>
          <a:r>
            <a:rPr lang="en-US" sz="4400" b="1" dirty="0" err="1" smtClean="0"/>
            <a:t>của</a:t>
          </a:r>
          <a:r>
            <a:rPr lang="en-US" sz="4400" b="1" dirty="0" smtClean="0"/>
            <a:t> LHS</a:t>
          </a:r>
          <a:endParaRPr lang="en-US" sz="4400" b="1" dirty="0"/>
        </a:p>
      </dsp:txBody>
      <dsp:txXfrm>
        <a:off x="0" y="0"/>
        <a:ext cx="8839200" cy="919198"/>
      </dsp:txXfrm>
    </dsp:sp>
    <dsp:sp modelId="{FC52399D-A38D-49EE-9CD0-0806F699D724}">
      <dsp:nvSpPr>
        <dsp:cNvPr id="4" name="Rounded Rectangle 3"/>
        <dsp:cNvSpPr/>
      </dsp:nvSpPr>
      <dsp:spPr bwMode="white">
        <a:xfrm>
          <a:off x="0" y="1156735"/>
          <a:ext cx="5232263" cy="1300662"/>
        </a:xfrm>
        <a:prstGeom prst="roundRect">
          <a:avLst>
            <a:gd name="adj" fmla="val 10000"/>
          </a:avLst>
        </a:prstGeom>
        <a:sp3d prstMaterial="plastic">
          <a:bevelT w="120900" h="88900"/>
          <a:bevelB w="88900" h="31750" prst="angle"/>
        </a:sp3d>
      </dsp:spPr>
      <dsp:style>
        <a:lnRef idx="0">
          <a:schemeClr val="lt1"/>
        </a:lnRef>
        <a:fillRef idx="3">
          <a:schemeClr val="accent4">
            <a:hueOff val="0"/>
            <a:satOff val="0"/>
            <a:lumOff val="0"/>
            <a:alpha val="100000"/>
          </a:schemeClr>
        </a:fillRef>
        <a:effectRef idx="1">
          <a:scrgbClr r="0" g="0" b="0"/>
        </a:effectRef>
        <a:fontRef idx="minor">
          <a:schemeClr val="lt1"/>
        </a:fontRef>
      </dsp:style>
      <dsp:txBody>
        <a:bodyPr lIns="125730" tIns="125730" rIns="125730" bIns="125730"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b="1" dirty="0" err="1" smtClean="0"/>
            <a:t>Nhà</a:t>
          </a:r>
          <a:r>
            <a:rPr lang="en-US" b="1" dirty="0" smtClean="0"/>
            <a:t> </a:t>
          </a:r>
          <a:r>
            <a:rPr lang="en-US" b="1" dirty="0" err="1" smtClean="0"/>
            <a:t>nước</a:t>
          </a:r>
          <a:endParaRPr lang="en-US" dirty="0"/>
        </a:p>
      </dsp:txBody>
      <dsp:txXfrm>
        <a:off x="0" y="1156735"/>
        <a:ext cx="5232263" cy="1300662"/>
      </dsp:txXfrm>
    </dsp:sp>
    <dsp:sp modelId="{3236FF73-DB82-4299-80CD-50FF7A27AAD8}">
      <dsp:nvSpPr>
        <dsp:cNvPr id="5" name="Rounded Rectangle 4"/>
        <dsp:cNvSpPr/>
      </dsp:nvSpPr>
      <dsp:spPr bwMode="white">
        <a:xfrm>
          <a:off x="0" y="2694934"/>
          <a:ext cx="1696583" cy="2486403"/>
        </a:xfrm>
        <a:prstGeom prst="roundRect">
          <a:avLst>
            <a:gd name="adj" fmla="val 10000"/>
          </a:avLst>
        </a:prstGeom>
        <a:solidFill>
          <a:schemeClr val="bg1"/>
        </a:solidFill>
        <a:sp3d prstMaterial="plastic">
          <a:bevelT w="120900" h="88900"/>
          <a:bevelB w="88900" h="31750" prst="angle"/>
        </a:sp3d>
      </dsp:spPr>
      <dsp:style>
        <a:lnRef idx="0">
          <a:schemeClr val="lt1"/>
        </a:lnRef>
        <a:fillRef idx="3">
          <a:schemeClr val="accent5">
            <a:hueOff val="0"/>
            <a:satOff val="0"/>
            <a:lumOff val="0"/>
            <a:alpha val="100000"/>
          </a:schemeClr>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1" smtClean="0">
              <a:solidFill>
                <a:schemeClr val="tx1">
                  <a:lumMod val="90000"/>
                  <a:lumOff val="10000"/>
                </a:schemeClr>
              </a:solidFill>
            </a:rPr>
            <a:t>Người </a:t>
          </a:r>
          <a:r>
            <a:rPr lang="en-US" b="1" dirty="0" err="1" smtClean="0">
              <a:solidFill>
                <a:schemeClr val="tx1">
                  <a:lumMod val="90000"/>
                  <a:lumOff val="10000"/>
                </a:schemeClr>
              </a:solidFill>
            </a:rPr>
            <a:t>bảo</a:t>
          </a:r>
          <a:r>
            <a:rPr lang="en-US" b="1" dirty="0" smtClean="0">
              <a:solidFill>
                <a:schemeClr val="tx1">
                  <a:lumMod val="90000"/>
                  <a:lumOff val="10000"/>
                </a:schemeClr>
              </a:solidFill>
            </a:rPr>
            <a:t> </a:t>
          </a:r>
          <a:r>
            <a:rPr lang="en-US" b="1" dirty="0" err="1" smtClean="0">
              <a:solidFill>
                <a:schemeClr val="tx1">
                  <a:lumMod val="90000"/>
                  <a:lumOff val="10000"/>
                </a:schemeClr>
              </a:solidFill>
            </a:rPr>
            <a:t>vệ</a:t>
          </a:r>
          <a:r>
            <a:rPr lang="en-US" b="1" dirty="0" smtClean="0">
              <a:solidFill>
                <a:schemeClr val="tx1">
                  <a:lumMod val="90000"/>
                  <a:lumOff val="10000"/>
                </a:schemeClr>
              </a:solidFill>
            </a:rPr>
            <a:t> </a:t>
          </a:r>
          <a:r>
            <a:rPr lang="en-US" b="1" dirty="0" err="1" smtClean="0">
              <a:solidFill>
                <a:schemeClr val="tx1">
                  <a:lumMod val="90000"/>
                  <a:lumOff val="10000"/>
                </a:schemeClr>
              </a:solidFill>
            </a:rPr>
            <a:t>pháp</a:t>
          </a:r>
          <a:r>
            <a:rPr lang="en-US" b="1" dirty="0" smtClean="0">
              <a:solidFill>
                <a:schemeClr val="tx1">
                  <a:lumMod val="90000"/>
                  <a:lumOff val="10000"/>
                </a:schemeClr>
              </a:solidFill>
            </a:rPr>
            <a:t> </a:t>
          </a:r>
          <a:r>
            <a:rPr lang="en-US" b="1" dirty="0" err="1" smtClean="0">
              <a:solidFill>
                <a:schemeClr val="tx1">
                  <a:lumMod val="90000"/>
                  <a:lumOff val="10000"/>
                </a:schemeClr>
              </a:solidFill>
            </a:rPr>
            <a:t>luật</a:t>
          </a:r>
          <a:r>
            <a:rPr lang="en-US" b="1" dirty="0" smtClean="0">
              <a:solidFill>
                <a:schemeClr val="tx1">
                  <a:lumMod val="90000"/>
                  <a:lumOff val="10000"/>
                </a:schemeClr>
              </a:solidFill>
            </a:rPr>
            <a:t>, </a:t>
          </a:r>
          <a:r>
            <a:rPr lang="en-US" b="1" dirty="0" err="1" smtClean="0">
              <a:solidFill>
                <a:schemeClr val="tx1">
                  <a:lumMod val="90000"/>
                  <a:lumOff val="10000"/>
                </a:schemeClr>
              </a:solidFill>
            </a:rPr>
            <a:t>lợi</a:t>
          </a:r>
          <a:r>
            <a:rPr lang="en-US" b="1" dirty="0" smtClean="0">
              <a:solidFill>
                <a:schemeClr val="tx1">
                  <a:lumMod val="90000"/>
                  <a:lumOff val="10000"/>
                </a:schemeClr>
              </a:solidFill>
            </a:rPr>
            <a:t> </a:t>
          </a:r>
          <a:r>
            <a:rPr lang="en-US" b="1" dirty="0" err="1" smtClean="0">
              <a:solidFill>
                <a:schemeClr val="tx1">
                  <a:lumMod val="90000"/>
                  <a:lumOff val="10000"/>
                </a:schemeClr>
              </a:solidFill>
            </a:rPr>
            <a:t>ích</a:t>
          </a:r>
          <a:r>
            <a:rPr lang="en-US" b="1" dirty="0" smtClean="0">
              <a:solidFill>
                <a:schemeClr val="tx1">
                  <a:lumMod val="90000"/>
                  <a:lumOff val="10000"/>
                </a:schemeClr>
              </a:solidFill>
            </a:rPr>
            <a:t> </a:t>
          </a:r>
          <a:r>
            <a:rPr lang="en-US" b="1" dirty="0" err="1" smtClean="0">
              <a:solidFill>
                <a:schemeClr val="tx1">
                  <a:lumMod val="90000"/>
                  <a:lumOff val="10000"/>
                </a:schemeClr>
              </a:solidFill>
            </a:rPr>
            <a:t>xa</a:t>
          </a:r>
          <a:r>
            <a:rPr lang="en-US" b="1" dirty="0" smtClean="0">
              <a:solidFill>
                <a:schemeClr val="tx1">
                  <a:lumMod val="90000"/>
                  <a:lumOff val="10000"/>
                </a:schemeClr>
              </a:solidFill>
            </a:rPr>
            <a:t>̃ </a:t>
          </a:r>
          <a:r>
            <a:rPr lang="en-US" b="1" dirty="0" err="1" smtClean="0">
              <a:solidFill>
                <a:schemeClr val="tx1">
                  <a:lumMod val="90000"/>
                  <a:lumOff val="10000"/>
                </a:schemeClr>
              </a:solidFill>
            </a:rPr>
            <a:t>hội</a:t>
          </a:r>
          <a:endParaRPr lang="en-US" dirty="0">
            <a:solidFill>
              <a:schemeClr val="tx1">
                <a:lumMod val="90000"/>
                <a:lumOff val="10000"/>
              </a:schemeClr>
            </a:solidFill>
          </a:endParaRPr>
        </a:p>
      </dsp:txBody>
      <dsp:txXfrm>
        <a:off x="0" y="2694934"/>
        <a:ext cx="1696583" cy="2486403"/>
      </dsp:txXfrm>
    </dsp:sp>
    <dsp:sp modelId="{5B3B5A13-E693-408F-B593-56C49E66F989}">
      <dsp:nvSpPr>
        <dsp:cNvPr id="6" name="Rounded Rectangle 5"/>
        <dsp:cNvSpPr/>
      </dsp:nvSpPr>
      <dsp:spPr bwMode="white">
        <a:xfrm>
          <a:off x="1767840" y="2694934"/>
          <a:ext cx="1696583" cy="2486403"/>
        </a:xfrm>
        <a:prstGeom prst="roundRect">
          <a:avLst>
            <a:gd name="adj" fmla="val 10000"/>
          </a:avLst>
        </a:prstGeom>
        <a:solidFill>
          <a:schemeClr val="bg1"/>
        </a:solidFill>
        <a:sp3d prstMaterial="plastic">
          <a:bevelT w="120900" h="88900"/>
          <a:bevelB w="88900" h="31750" prst="angle"/>
        </a:sp3d>
      </dsp:spPr>
      <dsp:style>
        <a:lnRef idx="0">
          <a:schemeClr val="lt1"/>
        </a:lnRef>
        <a:fillRef idx="3">
          <a:schemeClr val="accent5">
            <a:hueOff val="0"/>
            <a:satOff val="0"/>
            <a:lumOff val="0"/>
            <a:alpha val="100000"/>
          </a:schemeClr>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1" smtClean="0">
              <a:solidFill>
                <a:schemeClr val="tx1">
                  <a:lumMod val="90000"/>
                  <a:lumOff val="10000"/>
                </a:schemeClr>
              </a:solidFill>
            </a:rPr>
            <a:t>Quyền </a:t>
          </a:r>
          <a:r>
            <a:rPr lang="en-US" b="1" dirty="0" err="1" smtClean="0">
              <a:solidFill>
                <a:schemeClr val="tx1">
                  <a:lumMod val="90000"/>
                  <a:lumOff val="10000"/>
                </a:schemeClr>
              </a:solidFill>
            </a:rPr>
            <a:t>truy</a:t>
          </a:r>
          <a:r>
            <a:rPr lang="en-US" b="1" dirty="0" smtClean="0">
              <a:solidFill>
                <a:schemeClr val="tx1">
                  <a:lumMod val="90000"/>
                  <a:lumOff val="10000"/>
                </a:schemeClr>
              </a:solidFill>
            </a:rPr>
            <a:t> </a:t>
          </a:r>
          <a:r>
            <a:rPr lang="en-US" b="1" dirty="0" err="1" smtClean="0">
              <a:solidFill>
                <a:schemeClr val="tx1">
                  <a:lumMod val="90000"/>
                  <a:lumOff val="10000"/>
                </a:schemeClr>
              </a:solidFill>
            </a:rPr>
            <a:t>tố</a:t>
          </a:r>
          <a:r>
            <a:rPr lang="en-US" dirty="0" smtClean="0">
              <a:solidFill>
                <a:schemeClr val="tx1">
                  <a:lumMod val="90000"/>
                  <a:lumOff val="10000"/>
                </a:schemeClr>
              </a:solidFill>
            </a:rPr>
            <a:t>, </a:t>
          </a:r>
          <a:r>
            <a:rPr lang="en-US" b="1" dirty="0" err="1" smtClean="0">
              <a:solidFill>
                <a:schemeClr val="tx1">
                  <a:lumMod val="90000"/>
                  <a:lumOff val="10000"/>
                </a:schemeClr>
              </a:solidFill>
            </a:rPr>
            <a:t>xét</a:t>
          </a:r>
          <a:r>
            <a:rPr lang="en-US" b="1" dirty="0" smtClean="0">
              <a:solidFill>
                <a:schemeClr val="tx1">
                  <a:lumMod val="90000"/>
                  <a:lumOff val="10000"/>
                </a:schemeClr>
              </a:solidFill>
            </a:rPr>
            <a:t> </a:t>
          </a:r>
          <a:r>
            <a:rPr lang="en-US" b="1" dirty="0" err="1" smtClean="0">
              <a:solidFill>
                <a:schemeClr val="tx1">
                  <a:lumMod val="90000"/>
                  <a:lumOff val="10000"/>
                </a:schemeClr>
              </a:solidFill>
            </a:rPr>
            <a:t>xử</a:t>
          </a:r>
          <a:r>
            <a:rPr lang="en-US" b="1" dirty="0" smtClean="0">
              <a:solidFill>
                <a:schemeClr val="tx1">
                  <a:lumMod val="90000"/>
                  <a:lumOff val="10000"/>
                </a:schemeClr>
              </a:solidFill>
            </a:rPr>
            <a:t> </a:t>
          </a:r>
          <a:r>
            <a:rPr lang="en-US" b="1" dirty="0" err="1" smtClean="0">
              <a:solidFill>
                <a:schemeClr val="tx1">
                  <a:lumMod val="90000"/>
                  <a:lumOff val="10000"/>
                </a:schemeClr>
              </a:solidFill>
            </a:rPr>
            <a:t>tội</a:t>
          </a:r>
          <a:r>
            <a:rPr lang="en-US" b="1" dirty="0" smtClean="0">
              <a:solidFill>
                <a:schemeClr val="tx1">
                  <a:lumMod val="90000"/>
                  <a:lumOff val="10000"/>
                </a:schemeClr>
              </a:solidFill>
            </a:rPr>
            <a:t> </a:t>
          </a:r>
          <a:r>
            <a:rPr lang="en-US" b="1" dirty="0" err="1" smtClean="0">
              <a:solidFill>
                <a:schemeClr val="tx1">
                  <a:lumMod val="90000"/>
                  <a:lumOff val="10000"/>
                </a:schemeClr>
              </a:solidFill>
            </a:rPr>
            <a:t>phạm</a:t>
          </a:r>
          <a:endParaRPr lang="en-US" dirty="0">
            <a:solidFill>
              <a:schemeClr val="tx1">
                <a:lumMod val="90000"/>
                <a:lumOff val="10000"/>
              </a:schemeClr>
            </a:solidFill>
          </a:endParaRPr>
        </a:p>
      </dsp:txBody>
      <dsp:txXfrm>
        <a:off x="1767840" y="2694934"/>
        <a:ext cx="1696583" cy="2486403"/>
      </dsp:txXfrm>
    </dsp:sp>
    <dsp:sp modelId="{59C8628F-F766-4677-9945-62585E8157EF}">
      <dsp:nvSpPr>
        <dsp:cNvPr id="7" name="Rounded Rectangle 6"/>
        <dsp:cNvSpPr/>
      </dsp:nvSpPr>
      <dsp:spPr bwMode="white">
        <a:xfrm>
          <a:off x="3535680" y="2694934"/>
          <a:ext cx="1696583" cy="2486403"/>
        </a:xfrm>
        <a:prstGeom prst="roundRect">
          <a:avLst>
            <a:gd name="adj" fmla="val 10000"/>
          </a:avLst>
        </a:prstGeom>
        <a:solidFill>
          <a:schemeClr val="bg1"/>
        </a:solidFill>
        <a:sp3d prstMaterial="plastic">
          <a:bevelT w="120900" h="88900"/>
          <a:bevelB w="88900" h="31750" prst="angle"/>
        </a:sp3d>
      </dsp:spPr>
      <dsp:style>
        <a:lnRef idx="0">
          <a:schemeClr val="lt1"/>
        </a:lnRef>
        <a:fillRef idx="3">
          <a:schemeClr val="accent5">
            <a:hueOff val="0"/>
            <a:satOff val="0"/>
            <a:lumOff val="0"/>
            <a:alpha val="100000"/>
          </a:schemeClr>
        </a:fillRef>
        <a:effectRef idx="1">
          <a:scrgbClr r="0" g="0" b="0"/>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1" dirty="0" smtClean="0">
              <a:solidFill>
                <a:schemeClr val="tx1">
                  <a:lumMod val="90000"/>
                  <a:lumOff val="10000"/>
                </a:schemeClr>
              </a:solidFill>
            </a:rPr>
            <a:t>Ra </a:t>
          </a:r>
          <a:r>
            <a:rPr lang="en-US" b="1" dirty="0" err="1" smtClean="0">
              <a:solidFill>
                <a:schemeClr val="tx1">
                  <a:lumMod val="90000"/>
                  <a:lumOff val="10000"/>
                </a:schemeClr>
              </a:solidFill>
            </a:rPr>
            <a:t>quyết</a:t>
          </a:r>
          <a:r>
            <a:rPr lang="en-US" b="1" dirty="0" smtClean="0">
              <a:solidFill>
                <a:schemeClr val="tx1">
                  <a:lumMod val="90000"/>
                  <a:lumOff val="10000"/>
                </a:schemeClr>
              </a:solidFill>
            </a:rPr>
            <a:t> </a:t>
          </a:r>
          <a:r>
            <a:rPr lang="en-US" b="1" dirty="0" err="1" smtClean="0">
              <a:solidFill>
                <a:schemeClr val="tx1">
                  <a:lumMod val="90000"/>
                  <a:lumOff val="10000"/>
                </a:schemeClr>
              </a:solidFill>
            </a:rPr>
            <a:t>định</a:t>
          </a:r>
          <a:r>
            <a:rPr lang="en-US" b="1" dirty="0" smtClean="0">
              <a:solidFill>
                <a:schemeClr val="tx1">
                  <a:lumMod val="90000"/>
                  <a:lumOff val="10000"/>
                </a:schemeClr>
              </a:solidFill>
            </a:rPr>
            <a:t> </a:t>
          </a:r>
          <a:r>
            <a:rPr lang="en-US" b="1" dirty="0" err="1" smtClean="0">
              <a:solidFill>
                <a:schemeClr val="tx1">
                  <a:lumMod val="90000"/>
                  <a:lumOff val="10000"/>
                </a:schemeClr>
              </a:solidFill>
            </a:rPr>
            <a:t>vê</a:t>
          </a:r>
          <a:r>
            <a:rPr lang="en-US" b="1" dirty="0" smtClean="0">
              <a:solidFill>
                <a:schemeClr val="tx1">
                  <a:lumMod val="90000"/>
                  <a:lumOff val="10000"/>
                </a:schemeClr>
              </a:solidFill>
            </a:rPr>
            <a:t>̀ </a:t>
          </a:r>
          <a:r>
            <a:rPr lang="en-US" b="1" dirty="0" err="1" smtClean="0">
              <a:solidFill>
                <a:schemeClr val="tx1">
                  <a:lumMod val="90000"/>
                  <a:lumOff val="10000"/>
                </a:schemeClr>
              </a:solidFill>
            </a:rPr>
            <a:t>hình</a:t>
          </a:r>
          <a:r>
            <a:rPr lang="en-US" b="1" dirty="0" smtClean="0">
              <a:solidFill>
                <a:schemeClr val="tx1">
                  <a:lumMod val="90000"/>
                  <a:lumOff val="10000"/>
                </a:schemeClr>
              </a:solidFill>
            </a:rPr>
            <a:t> </a:t>
          </a:r>
          <a:r>
            <a:rPr lang="en-US" b="1" dirty="0" err="1" smtClean="0">
              <a:solidFill>
                <a:schemeClr val="tx1">
                  <a:lumMod val="90000"/>
                  <a:lumOff val="10000"/>
                </a:schemeClr>
              </a:solidFill>
            </a:rPr>
            <a:t>phạt</a:t>
          </a:r>
          <a:r>
            <a:rPr lang="en-US" b="1" dirty="0" smtClean="0">
              <a:solidFill>
                <a:schemeClr val="tx1">
                  <a:lumMod val="90000"/>
                  <a:lumOff val="10000"/>
                </a:schemeClr>
              </a:solidFill>
            </a:rPr>
            <a:t> </a:t>
          </a:r>
          <a:r>
            <a:rPr lang="en-US" b="1" dirty="0" err="1" smtClean="0">
              <a:solidFill>
                <a:schemeClr val="tx1">
                  <a:lumMod val="90000"/>
                  <a:lumOff val="10000"/>
                </a:schemeClr>
              </a:solidFill>
            </a:rPr>
            <a:t>phu</a:t>
          </a:r>
          <a:r>
            <a:rPr lang="en-US" b="1" dirty="0" smtClean="0">
              <a:solidFill>
                <a:schemeClr val="tx1">
                  <a:lumMod val="90000"/>
                  <a:lumOff val="10000"/>
                </a:schemeClr>
              </a:solidFill>
            </a:rPr>
            <a:t>̀ </a:t>
          </a:r>
          <a:r>
            <a:rPr lang="en-US" b="1" dirty="0" err="1" smtClean="0">
              <a:solidFill>
                <a:schemeClr val="tx1">
                  <a:lumMod val="90000"/>
                  <a:lumOff val="10000"/>
                </a:schemeClr>
              </a:solidFill>
            </a:rPr>
            <a:t>hợp</a:t>
          </a:r>
          <a:endParaRPr lang="en-US" b="1" dirty="0">
            <a:solidFill>
              <a:schemeClr val="tx1">
                <a:lumMod val="90000"/>
                <a:lumOff val="10000"/>
              </a:schemeClr>
            </a:solidFill>
          </a:endParaRPr>
        </a:p>
      </dsp:txBody>
      <dsp:txXfrm>
        <a:off x="3535680" y="2694934"/>
        <a:ext cx="1696583" cy="2486403"/>
      </dsp:txXfrm>
    </dsp:sp>
    <dsp:sp modelId="{266F5A13-29EB-4A16-B732-46EEB60DBCBA}">
      <dsp:nvSpPr>
        <dsp:cNvPr id="8" name="Rounded Rectangle 7"/>
        <dsp:cNvSpPr/>
      </dsp:nvSpPr>
      <dsp:spPr bwMode="white">
        <a:xfrm>
          <a:off x="5374777" y="1156735"/>
          <a:ext cx="3464423" cy="1250238"/>
        </a:xfrm>
        <a:prstGeom prst="roundRect">
          <a:avLst>
            <a:gd name="adj" fmla="val 10000"/>
          </a:avLst>
        </a:prstGeom>
        <a:sp3d prstMaterial="plastic">
          <a:bevelT w="120900" h="88900"/>
          <a:bevelB w="88900" h="31750" prst="angle"/>
        </a:sp3d>
      </dsp:spPr>
      <dsp:style>
        <a:lnRef idx="0">
          <a:schemeClr val="accent3"/>
        </a:lnRef>
        <a:fillRef idx="3">
          <a:schemeClr val="accent3"/>
        </a:fillRef>
        <a:effectRef idx="3">
          <a:schemeClr val="accent3"/>
        </a:effectRef>
        <a:fontRef idx="minor">
          <a:schemeClr val="lt1"/>
        </a:fontRef>
      </dsp:style>
      <dsp:txBody>
        <a:bodyPr lIns="125730" tIns="125730" rIns="125730" bIns="125730" anchor="ctr"/>
        <a:lstStyle>
          <a:lvl1pPr algn="ctr">
            <a:defRPr sz="3300"/>
          </a:lvl1pPr>
          <a:lvl2pPr marL="228600" indent="-228600" algn="ctr">
            <a:defRPr sz="2500"/>
          </a:lvl2pPr>
          <a:lvl3pPr marL="457200" indent="-228600" algn="ctr">
            <a:defRPr sz="2500"/>
          </a:lvl3pPr>
          <a:lvl4pPr marL="685800" indent="-228600" algn="ctr">
            <a:defRPr sz="2500"/>
          </a:lvl4pPr>
          <a:lvl5pPr marL="914400" indent="-228600" algn="ctr">
            <a:defRPr sz="2500"/>
          </a:lvl5pPr>
          <a:lvl6pPr marL="1143000" indent="-228600" algn="ctr">
            <a:defRPr sz="2500"/>
          </a:lvl6pPr>
          <a:lvl7pPr marL="1371600" indent="-228600" algn="ctr">
            <a:defRPr sz="2500"/>
          </a:lvl7pPr>
          <a:lvl8pPr marL="1600200" indent="-228600" algn="ctr">
            <a:defRPr sz="2500"/>
          </a:lvl8pPr>
          <a:lvl9pPr marL="1828800" indent="-228600" algn="ctr">
            <a:defRPr sz="2500"/>
          </a:lvl9pPr>
        </a:lstStyle>
        <a:p>
          <a:pPr lvl="0">
            <a:lnSpc>
              <a:spcPct val="100000"/>
            </a:lnSpc>
            <a:spcBef>
              <a:spcPct val="0"/>
            </a:spcBef>
            <a:spcAft>
              <a:spcPct val="35000"/>
            </a:spcAft>
          </a:pPr>
          <a:r>
            <a:rPr lang="en-US" b="1" dirty="0" err="1" smtClean="0"/>
            <a:t>Người</a:t>
          </a:r>
          <a:r>
            <a:rPr lang="en-US" b="1" dirty="0" smtClean="0"/>
            <a:t> </a:t>
          </a:r>
          <a:r>
            <a:rPr lang="en-US" b="1" dirty="0" err="1" smtClean="0"/>
            <a:t>phạm</a:t>
          </a:r>
          <a:r>
            <a:rPr lang="en-US" b="1" dirty="0" smtClean="0"/>
            <a:t> </a:t>
          </a:r>
          <a:r>
            <a:rPr lang="en-US" b="1" dirty="0" err="1" smtClean="0"/>
            <a:t>tội</a:t>
          </a:r>
          <a:endParaRPr lang="en-US" dirty="0"/>
        </a:p>
      </dsp:txBody>
      <dsp:txXfrm>
        <a:off x="5374777" y="1156735"/>
        <a:ext cx="3464423" cy="1250238"/>
      </dsp:txXfrm>
    </dsp:sp>
    <dsp:sp modelId="{A4900533-4E1F-4DCE-ACCE-8BC3FD92F83E}">
      <dsp:nvSpPr>
        <dsp:cNvPr id="9" name="Rounded Rectangle 8"/>
        <dsp:cNvSpPr/>
      </dsp:nvSpPr>
      <dsp:spPr bwMode="white">
        <a:xfrm>
          <a:off x="5374777" y="2644510"/>
          <a:ext cx="1696583" cy="2486403"/>
        </a:xfrm>
        <a:prstGeom prst="roundRect">
          <a:avLst>
            <a:gd name="adj" fmla="val 10000"/>
          </a:avLst>
        </a:prstGeom>
        <a:solidFill>
          <a:schemeClr val="bg1"/>
        </a:solidFill>
        <a:sp3d prstMaterial="plastic">
          <a:bevelT w="120900" h="88900"/>
          <a:bevelB w="88900" h="31750" prst="angle"/>
        </a:sp3d>
      </dsp:spPr>
      <dsp:style>
        <a:lnRef idx="0">
          <a:schemeClr val="accent6"/>
        </a:lnRef>
        <a:fillRef idx="3">
          <a:schemeClr val="accent6"/>
        </a:fillRef>
        <a:effectRef idx="3">
          <a:schemeClr val="accent6"/>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1" dirty="0" err="1" smtClean="0">
              <a:solidFill>
                <a:schemeClr val="tx1">
                  <a:lumMod val="90000"/>
                  <a:lumOff val="10000"/>
                </a:schemeClr>
              </a:solidFill>
            </a:rPr>
            <a:t>Thực</a:t>
          </a:r>
          <a:r>
            <a:rPr lang="en-US" b="1" dirty="0" smtClean="0">
              <a:solidFill>
                <a:schemeClr val="tx1">
                  <a:lumMod val="90000"/>
                  <a:lumOff val="10000"/>
                </a:schemeClr>
              </a:solidFill>
            </a:rPr>
            <a:t> </a:t>
          </a:r>
          <a:r>
            <a:rPr lang="en-US" b="1" dirty="0" err="1" smtClean="0">
              <a:solidFill>
                <a:schemeClr val="tx1">
                  <a:lumMod val="90000"/>
                  <a:lumOff val="10000"/>
                </a:schemeClr>
              </a:solidFill>
            </a:rPr>
            <a:t>hiện</a:t>
          </a:r>
          <a:r>
            <a:rPr lang="en-US" b="1" dirty="0" smtClean="0">
              <a:solidFill>
                <a:schemeClr val="tx1">
                  <a:lumMod val="90000"/>
                  <a:lumOff val="10000"/>
                </a:schemeClr>
              </a:solidFill>
            </a:rPr>
            <a:t> </a:t>
          </a:r>
          <a:r>
            <a:rPr lang="en-US" b="1" dirty="0" err="1" smtClean="0">
              <a:solidFill>
                <a:schemeClr val="tx1">
                  <a:lumMod val="90000"/>
                  <a:lumOff val="10000"/>
                </a:schemeClr>
              </a:solidFill>
            </a:rPr>
            <a:t>hành</a:t>
          </a:r>
          <a:r>
            <a:rPr lang="en-US" b="1" dirty="0" smtClean="0">
              <a:solidFill>
                <a:schemeClr val="tx1">
                  <a:lumMod val="90000"/>
                  <a:lumOff val="10000"/>
                </a:schemeClr>
              </a:solidFill>
            </a:rPr>
            <a:t> vi</a:t>
          </a:r>
          <a:endParaRPr lang="en-US" dirty="0">
            <a:solidFill>
              <a:schemeClr val="tx1">
                <a:lumMod val="90000"/>
                <a:lumOff val="10000"/>
              </a:schemeClr>
            </a:solidFill>
          </a:endParaRPr>
        </a:p>
      </dsp:txBody>
      <dsp:txXfrm>
        <a:off x="5374777" y="2644510"/>
        <a:ext cx="1696583" cy="2486403"/>
      </dsp:txXfrm>
    </dsp:sp>
    <dsp:sp modelId="{8F92E0EA-DFCD-4676-B93F-D970B698FB75}">
      <dsp:nvSpPr>
        <dsp:cNvPr id="10" name="Rounded Rectangle 9"/>
        <dsp:cNvSpPr/>
      </dsp:nvSpPr>
      <dsp:spPr bwMode="white">
        <a:xfrm>
          <a:off x="7142617" y="2644510"/>
          <a:ext cx="1696583" cy="2486403"/>
        </a:xfrm>
        <a:prstGeom prst="roundRect">
          <a:avLst>
            <a:gd name="adj" fmla="val 10000"/>
          </a:avLst>
        </a:prstGeom>
        <a:solidFill>
          <a:schemeClr val="bg1"/>
        </a:solidFill>
        <a:sp3d prstMaterial="plastic">
          <a:bevelT w="120900" h="88900"/>
          <a:bevelB w="88900" h="31750" prst="angle"/>
        </a:sp3d>
      </dsp:spPr>
      <dsp:style>
        <a:lnRef idx="0">
          <a:schemeClr val="accent6"/>
        </a:lnRef>
        <a:fillRef idx="3">
          <a:schemeClr val="accent6"/>
        </a:fillRef>
        <a:effectRef idx="3">
          <a:schemeClr val="accent6"/>
        </a:effectRef>
        <a:fontRef idx="minor">
          <a:schemeClr val="lt1"/>
        </a:fontRef>
      </dsp:style>
      <dsp:txBody>
        <a:bodyPr lIns="91439" tIns="91439" rIns="91439" bIns="91439" anchor="ctr"/>
        <a:lstStyle>
          <a:lvl1pPr algn="ctr">
            <a:defRPr sz="2400"/>
          </a:lvl1pPr>
          <a:lvl2pPr marL="171450" indent="-171450" algn="ctr">
            <a:defRPr sz="1800"/>
          </a:lvl2pPr>
          <a:lvl3pPr marL="342900" indent="-171450" algn="ctr">
            <a:defRPr sz="1800"/>
          </a:lvl3pPr>
          <a:lvl4pPr marL="514350" indent="-171450" algn="ctr">
            <a:defRPr sz="1800"/>
          </a:lvl4pPr>
          <a:lvl5pPr marL="685800" indent="-171450" algn="ctr">
            <a:defRPr sz="1800"/>
          </a:lvl5pPr>
          <a:lvl6pPr marL="857250" indent="-171450" algn="ctr">
            <a:defRPr sz="1800"/>
          </a:lvl6pPr>
          <a:lvl7pPr marL="1028700" indent="-171450" algn="ctr">
            <a:defRPr sz="1800"/>
          </a:lvl7pPr>
          <a:lvl8pPr marL="1200150" indent="-171450" algn="ctr">
            <a:defRPr sz="1800"/>
          </a:lvl8pPr>
          <a:lvl9pPr marL="1371600" indent="-171450" algn="ctr">
            <a:defRPr sz="1800"/>
          </a:lvl9pPr>
        </a:lstStyle>
        <a:p>
          <a:pPr lvl="0">
            <a:lnSpc>
              <a:spcPct val="100000"/>
            </a:lnSpc>
            <a:spcBef>
              <a:spcPct val="0"/>
            </a:spcBef>
            <a:spcAft>
              <a:spcPct val="35000"/>
            </a:spcAft>
          </a:pPr>
          <a:r>
            <a:rPr lang="en-US" b="1" dirty="0" err="1" smtClean="0">
              <a:solidFill>
                <a:schemeClr val="tx1">
                  <a:lumMod val="90000"/>
                  <a:lumOff val="10000"/>
                </a:schemeClr>
              </a:solidFill>
            </a:rPr>
            <a:t>Chấp</a:t>
          </a:r>
          <a:r>
            <a:rPr lang="en-US" b="1" dirty="0" smtClean="0">
              <a:solidFill>
                <a:schemeClr val="tx1">
                  <a:lumMod val="90000"/>
                  <a:lumOff val="10000"/>
                </a:schemeClr>
              </a:solidFill>
            </a:rPr>
            <a:t> </a:t>
          </a:r>
          <a:r>
            <a:rPr lang="en-US" b="1" dirty="0" err="1" smtClean="0">
              <a:solidFill>
                <a:schemeClr val="tx1">
                  <a:lumMod val="90000"/>
                  <a:lumOff val="10000"/>
                </a:schemeClr>
              </a:solidFill>
            </a:rPr>
            <a:t>hành</a:t>
          </a:r>
          <a:r>
            <a:rPr lang="en-US" b="1" dirty="0" smtClean="0">
              <a:solidFill>
                <a:schemeClr val="tx1">
                  <a:lumMod val="90000"/>
                  <a:lumOff val="10000"/>
                </a:schemeClr>
              </a:solidFill>
            </a:rPr>
            <a:t> </a:t>
          </a:r>
          <a:r>
            <a:rPr lang="en-US" b="1" dirty="0" err="1" smtClean="0">
              <a:solidFill>
                <a:schemeClr val="tx1">
                  <a:lumMod val="90000"/>
                  <a:lumOff val="10000"/>
                </a:schemeClr>
              </a:solidFill>
            </a:rPr>
            <a:t>các</a:t>
          </a:r>
          <a:r>
            <a:rPr lang="en-US" b="1" dirty="0" smtClean="0">
              <a:solidFill>
                <a:schemeClr val="tx1">
                  <a:lumMod val="90000"/>
                  <a:lumOff val="10000"/>
                </a:schemeClr>
              </a:solidFill>
            </a:rPr>
            <a:t> </a:t>
          </a:r>
          <a:r>
            <a:rPr lang="en-US" b="1" dirty="0" err="1" smtClean="0">
              <a:solidFill>
                <a:schemeClr val="tx1">
                  <a:lumMod val="90000"/>
                  <a:lumOff val="10000"/>
                </a:schemeClr>
              </a:solidFill>
            </a:rPr>
            <a:t>biện</a:t>
          </a:r>
          <a:r>
            <a:rPr lang="en-US" b="1" dirty="0" smtClean="0">
              <a:solidFill>
                <a:schemeClr val="tx1">
                  <a:lumMod val="90000"/>
                  <a:lumOff val="10000"/>
                </a:schemeClr>
              </a:solidFill>
            </a:rPr>
            <a:t> </a:t>
          </a:r>
          <a:r>
            <a:rPr lang="en-US" b="1" dirty="0" err="1" smtClean="0">
              <a:solidFill>
                <a:schemeClr val="tx1">
                  <a:lumMod val="90000"/>
                  <a:lumOff val="10000"/>
                </a:schemeClr>
              </a:solidFill>
            </a:rPr>
            <a:t>pháp</a:t>
          </a:r>
          <a:r>
            <a:rPr lang="en-US" b="1" dirty="0" smtClean="0">
              <a:solidFill>
                <a:schemeClr val="tx1">
                  <a:lumMod val="90000"/>
                  <a:lumOff val="10000"/>
                </a:schemeClr>
              </a:solidFill>
            </a:rPr>
            <a:t> </a:t>
          </a:r>
          <a:r>
            <a:rPr lang="en-US" b="1" dirty="0" err="1" smtClean="0">
              <a:solidFill>
                <a:schemeClr val="tx1">
                  <a:lumMod val="90000"/>
                  <a:lumOff val="10000"/>
                </a:schemeClr>
              </a:solidFill>
            </a:rPr>
            <a:t>cưỡng</a:t>
          </a:r>
          <a:r>
            <a:rPr lang="en-US" b="1" dirty="0" smtClean="0">
              <a:solidFill>
                <a:schemeClr val="tx1">
                  <a:lumMod val="90000"/>
                  <a:lumOff val="10000"/>
                </a:schemeClr>
              </a:solidFill>
            </a:rPr>
            <a:t> </a:t>
          </a:r>
          <a:r>
            <a:rPr lang="en-US" b="1" dirty="0" err="1" smtClean="0">
              <a:solidFill>
                <a:schemeClr val="tx1">
                  <a:lumMod val="90000"/>
                  <a:lumOff val="10000"/>
                </a:schemeClr>
              </a:solidFill>
            </a:rPr>
            <a:t>chế</a:t>
          </a:r>
          <a:r>
            <a:rPr lang="en-US" b="1" dirty="0" smtClean="0">
              <a:solidFill>
                <a:schemeClr val="tx1">
                  <a:lumMod val="90000"/>
                  <a:lumOff val="10000"/>
                </a:schemeClr>
              </a:solidFill>
            </a:rPr>
            <a:t> </a:t>
          </a:r>
          <a:endParaRPr lang="en-US" dirty="0">
            <a:solidFill>
              <a:schemeClr val="tx1">
                <a:lumMod val="90000"/>
                <a:lumOff val="10000"/>
              </a:schemeClr>
            </a:solidFill>
          </a:endParaRPr>
        </a:p>
      </dsp:txBody>
      <dsp:txXfrm>
        <a:off x="7142617" y="2644510"/>
        <a:ext cx="1696583" cy="2486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264318" cy="3737372"/>
        <a:chOff x="0" y="0"/>
        <a:chExt cx="7264318" cy="3737372"/>
      </a:xfrm>
    </dsp:grpSpPr>
    <dsp:sp modelId="{6097C91B-A560-4CD7-B51B-5E89C94CA600}">
      <dsp:nvSpPr>
        <dsp:cNvPr id="5" name="Rectangles 4"/>
        <dsp:cNvSpPr/>
      </dsp:nvSpPr>
      <dsp:spPr bwMode="white">
        <a:xfrm>
          <a:off x="0" y="424882"/>
          <a:ext cx="7264318" cy="504000"/>
        </a:xfrm>
        <a:prstGeom prst="rect">
          <a:avLst/>
        </a:prstGeom>
        <a:ln>
          <a:solidFill>
            <a:srgbClr val="FFB014"/>
          </a:solidFill>
        </a:ln>
      </dsp:spPr>
      <dsp:style>
        <a:lnRef idx="2">
          <a:schemeClr val="accent1"/>
        </a:lnRef>
        <a:fillRef idx="1">
          <a:schemeClr val="lt1">
            <a:alpha val="90000"/>
          </a:schemeClr>
        </a:fillRef>
        <a:effectRef idx="0">
          <a:scrgbClr r="0" g="0" b="0"/>
        </a:effectRef>
        <a:fontRef idx="minor"/>
      </dsp:style>
      <dsp:txBody>
        <a:bodyPr lIns="563791" tIns="416559" rIns="563791"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endParaRPr>
            <a:solidFill>
              <a:schemeClr val="dk1"/>
            </a:solidFill>
          </a:endParaRPr>
        </a:p>
      </dsp:txBody>
      <dsp:txXfrm>
        <a:off x="0" y="424882"/>
        <a:ext cx="7264318" cy="504000"/>
      </dsp:txXfrm>
    </dsp:sp>
    <dsp:sp modelId="{BE5FDA4A-945F-4D46-971E-82C2BF3F4967}">
      <dsp:nvSpPr>
        <dsp:cNvPr id="4" name="Rounded Rectangle 3"/>
        <dsp:cNvSpPr/>
      </dsp:nvSpPr>
      <dsp:spPr bwMode="white">
        <a:xfrm>
          <a:off x="363216" y="86890"/>
          <a:ext cx="6242425" cy="633192"/>
        </a:xfrm>
        <a:prstGeom prst="roundRect">
          <a:avLst/>
        </a:prstGeom>
        <a:solidFill>
          <a:srgbClr val="FFB014"/>
        </a:solidFill>
      </dsp:spPr>
      <dsp:style>
        <a:lnRef idx="2">
          <a:schemeClr val="lt1"/>
        </a:lnRef>
        <a:fillRef idx="1">
          <a:schemeClr val="accent1"/>
        </a:fillRef>
        <a:effectRef idx="0">
          <a:scrgbClr r="0" g="0" b="0"/>
        </a:effectRef>
        <a:fontRef idx="minor">
          <a:schemeClr val="lt1"/>
        </a:fontRef>
      </dsp:style>
      <dsp:txBody>
        <a:bodyPr lIns="192201" tIns="0" rIns="192201"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sz="2800">
              <a:solidFill>
                <a:schemeClr val="bg1"/>
              </a:solidFill>
              <a:latin typeface="Arial" panose="020B0604020202020204" pitchFamily="34" charset="0"/>
              <a:ea typeface="+mn-ea"/>
              <a:cs typeface="+mn-cs"/>
            </a:rPr>
            <a:t>Tính nguy hiểm cho xã hội</a:t>
          </a:r>
          <a:endParaRPr lang="en-US" sz="2800" dirty="0">
            <a:solidFill>
              <a:schemeClr val="bg1"/>
            </a:solidFill>
            <a:latin typeface="Arial" panose="020B0604020202020204" pitchFamily="34" charset="0"/>
            <a:cs typeface="Arial" panose="020B0604020202020204" pitchFamily="34" charset="0"/>
          </a:endParaRPr>
        </a:p>
      </dsp:txBody>
      <dsp:txXfrm>
        <a:off x="363216" y="86890"/>
        <a:ext cx="6242425" cy="633192"/>
      </dsp:txXfrm>
    </dsp:sp>
    <dsp:sp modelId="{C8971A6E-4775-47F9-820C-3DD4CD1C6FF7}">
      <dsp:nvSpPr>
        <dsp:cNvPr id="8" name="Rectangles 7"/>
        <dsp:cNvSpPr/>
      </dsp:nvSpPr>
      <dsp:spPr bwMode="white">
        <a:xfrm>
          <a:off x="0" y="1332082"/>
          <a:ext cx="7264318" cy="504000"/>
        </a:xfrm>
        <a:prstGeom prst="rect">
          <a:avLst/>
        </a:prstGeom>
        <a:ln>
          <a:solidFill>
            <a:srgbClr val="009284"/>
          </a:solidFill>
        </a:ln>
      </dsp:spPr>
      <dsp:style>
        <a:lnRef idx="2">
          <a:schemeClr val="accent1"/>
        </a:lnRef>
        <a:fillRef idx="1">
          <a:schemeClr val="lt1">
            <a:alpha val="90000"/>
          </a:schemeClr>
        </a:fillRef>
        <a:effectRef idx="0">
          <a:scrgbClr r="0" g="0" b="0"/>
        </a:effectRef>
        <a:fontRef idx="minor"/>
      </dsp:style>
      <dsp:txBody>
        <a:bodyPr lIns="563791" tIns="416559" rIns="563791"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endParaRPr>
            <a:solidFill>
              <a:schemeClr val="dk1"/>
            </a:solidFill>
          </a:endParaRPr>
        </a:p>
      </dsp:txBody>
      <dsp:txXfrm>
        <a:off x="0" y="1332082"/>
        <a:ext cx="7264318" cy="504000"/>
      </dsp:txXfrm>
    </dsp:sp>
    <dsp:sp modelId="{03909249-8100-465C-B5F1-2A524655B7D3}">
      <dsp:nvSpPr>
        <dsp:cNvPr id="7" name="Rounded Rectangle 6"/>
        <dsp:cNvSpPr/>
      </dsp:nvSpPr>
      <dsp:spPr bwMode="white">
        <a:xfrm>
          <a:off x="363216" y="1036882"/>
          <a:ext cx="6237136" cy="590400"/>
        </a:xfrm>
        <a:prstGeom prst="roundRect">
          <a:avLst/>
        </a:prstGeom>
        <a:solidFill>
          <a:srgbClr val="009284"/>
        </a:solidFill>
      </dsp:spPr>
      <dsp:style>
        <a:lnRef idx="2">
          <a:schemeClr val="lt1"/>
        </a:lnRef>
        <a:fillRef idx="1">
          <a:schemeClr val="accent1"/>
        </a:fillRef>
        <a:effectRef idx="0">
          <a:scrgbClr r="0" g="0" b="0"/>
        </a:effectRef>
        <a:fontRef idx="minor">
          <a:schemeClr val="lt1"/>
        </a:fontRef>
      </dsp:style>
      <dsp:txBody>
        <a:bodyPr lIns="192201" tIns="0" rIns="192201"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sz="2800">
              <a:solidFill>
                <a:schemeClr val="bg1"/>
              </a:solidFill>
              <a:latin typeface="Arial" panose="020B0604020202020204" pitchFamily="34" charset="0"/>
              <a:ea typeface="+mn-ea"/>
              <a:cs typeface="+mn-cs"/>
            </a:rPr>
            <a:t>Tính có lỗi của tội phạm</a:t>
          </a:r>
        </a:p>
      </dsp:txBody>
      <dsp:txXfrm>
        <a:off x="363216" y="1036882"/>
        <a:ext cx="6237136" cy="590400"/>
      </dsp:txXfrm>
    </dsp:sp>
    <dsp:sp modelId="{54896455-4C16-4836-9DB1-E6E4EA908FB8}">
      <dsp:nvSpPr>
        <dsp:cNvPr id="11" name="Rectangles 10"/>
        <dsp:cNvSpPr/>
      </dsp:nvSpPr>
      <dsp:spPr bwMode="white">
        <a:xfrm>
          <a:off x="0" y="2239282"/>
          <a:ext cx="7264318" cy="504000"/>
        </a:xfrm>
        <a:prstGeom prst="rect">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lIns="563791" tIns="416559" rIns="563791"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endParaRPr>
            <a:solidFill>
              <a:schemeClr val="dk1"/>
            </a:solidFill>
          </a:endParaRPr>
        </a:p>
      </dsp:txBody>
      <dsp:txXfrm>
        <a:off x="0" y="2239282"/>
        <a:ext cx="7264318" cy="504000"/>
      </dsp:txXfrm>
    </dsp:sp>
    <dsp:sp modelId="{BC010C87-3F67-4C24-88C9-8977773B2FFA}">
      <dsp:nvSpPr>
        <dsp:cNvPr id="10" name="Rounded Rectangle 9"/>
        <dsp:cNvSpPr/>
      </dsp:nvSpPr>
      <dsp:spPr bwMode="white">
        <a:xfrm>
          <a:off x="363216" y="1944082"/>
          <a:ext cx="6237136" cy="590400"/>
        </a:xfrm>
        <a:prstGeom prst="roundRect">
          <a:avLst/>
        </a:prstGeom>
        <a:solidFill>
          <a:srgbClr val="ED1C24"/>
        </a:solidFill>
      </dsp:spPr>
      <dsp:style>
        <a:lnRef idx="2">
          <a:schemeClr val="lt1"/>
        </a:lnRef>
        <a:fillRef idx="1">
          <a:schemeClr val="accent1"/>
        </a:fillRef>
        <a:effectRef idx="0">
          <a:scrgbClr r="0" g="0" b="0"/>
        </a:effectRef>
        <a:fontRef idx="minor">
          <a:schemeClr val="lt1"/>
        </a:fontRef>
      </dsp:style>
      <dsp:txBody>
        <a:bodyPr lIns="192201" tIns="0" rIns="192201"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sz="2800">
              <a:solidFill>
                <a:schemeClr val="bg1"/>
              </a:solidFill>
              <a:latin typeface="Arial" panose="020B0604020202020204" pitchFamily="34" charset="0"/>
              <a:ea typeface="+mn-ea"/>
              <a:cs typeface="+mn-cs"/>
            </a:rPr>
            <a:t>Tính trái pháp luật hình sự</a:t>
          </a:r>
        </a:p>
      </dsp:txBody>
      <dsp:txXfrm>
        <a:off x="363216" y="1944082"/>
        <a:ext cx="6237136" cy="590400"/>
      </dsp:txXfrm>
    </dsp:sp>
    <dsp:sp modelId="{BCE5BCAE-03C9-4954-97BA-152F8B9D1F36}">
      <dsp:nvSpPr>
        <dsp:cNvPr id="14" name="Rectangles 13"/>
        <dsp:cNvSpPr/>
      </dsp:nvSpPr>
      <dsp:spPr bwMode="white">
        <a:xfrm>
          <a:off x="0" y="3146482"/>
          <a:ext cx="7264318" cy="504000"/>
        </a:xfrm>
        <a:prstGeom prst="rect">
          <a:avLst/>
        </a:prstGeom>
        <a:ln>
          <a:solidFill>
            <a:srgbClr val="0066B3"/>
          </a:solidFill>
        </a:ln>
      </dsp:spPr>
      <dsp:style>
        <a:lnRef idx="2">
          <a:schemeClr val="accent1"/>
        </a:lnRef>
        <a:fillRef idx="1">
          <a:schemeClr val="lt1">
            <a:alpha val="90000"/>
          </a:schemeClr>
        </a:fillRef>
        <a:effectRef idx="0">
          <a:scrgbClr r="0" g="0" b="0"/>
        </a:effectRef>
        <a:fontRef idx="minor"/>
      </dsp:style>
      <dsp:txBody>
        <a:bodyPr lIns="563791" tIns="416559" rIns="563791" bIns="142240" anchor="t"/>
        <a:lstStyle>
          <a:lvl1pPr algn="l">
            <a:defRPr sz="2000"/>
          </a:lvl1pPr>
          <a:lvl2pPr marL="228600" indent="-228600" algn="l">
            <a:defRPr sz="2000"/>
          </a:lvl2pPr>
          <a:lvl3pPr marL="457200" indent="-228600" algn="l">
            <a:defRPr sz="2000"/>
          </a:lvl3pPr>
          <a:lvl4pPr marL="685800" indent="-228600" algn="l">
            <a:defRPr sz="2000"/>
          </a:lvl4pPr>
          <a:lvl5pPr marL="914400" indent="-228600" algn="l">
            <a:defRPr sz="2000"/>
          </a:lvl5pPr>
          <a:lvl6pPr marL="1143000" indent="-228600" algn="l">
            <a:defRPr sz="2000"/>
          </a:lvl6pPr>
          <a:lvl7pPr marL="1371600" indent="-228600" algn="l">
            <a:defRPr sz="2000"/>
          </a:lvl7pPr>
          <a:lvl8pPr marL="1600200" indent="-228600" algn="l">
            <a:defRPr sz="2000"/>
          </a:lvl8pPr>
          <a:lvl9pPr marL="1828800" indent="-228600" algn="l">
            <a:defRPr sz="2000"/>
          </a:lvl9pPr>
        </a:lstStyle>
        <a:p>
          <a:endParaRPr>
            <a:solidFill>
              <a:schemeClr val="dk1"/>
            </a:solidFill>
          </a:endParaRPr>
        </a:p>
      </dsp:txBody>
      <dsp:txXfrm>
        <a:off x="0" y="3146482"/>
        <a:ext cx="7264318" cy="504000"/>
      </dsp:txXfrm>
    </dsp:sp>
    <dsp:sp modelId="{5FEF8102-488D-439E-A2D2-273B98448A99}">
      <dsp:nvSpPr>
        <dsp:cNvPr id="13" name="Rounded Rectangle 12"/>
        <dsp:cNvSpPr/>
      </dsp:nvSpPr>
      <dsp:spPr bwMode="white">
        <a:xfrm>
          <a:off x="363216" y="2851282"/>
          <a:ext cx="6237136" cy="590400"/>
        </a:xfrm>
        <a:prstGeom prst="roundRect">
          <a:avLst/>
        </a:prstGeom>
        <a:solidFill>
          <a:srgbClr val="0066B3"/>
        </a:solidFill>
      </dsp:spPr>
      <dsp:style>
        <a:lnRef idx="2">
          <a:schemeClr val="lt1"/>
        </a:lnRef>
        <a:fillRef idx="1">
          <a:schemeClr val="accent1"/>
        </a:fillRef>
        <a:effectRef idx="0">
          <a:scrgbClr r="0" g="0" b="0"/>
        </a:effectRef>
        <a:fontRef idx="minor">
          <a:schemeClr val="lt1"/>
        </a:fontRef>
      </dsp:style>
      <dsp:txBody>
        <a:bodyPr lIns="192201" tIns="0" rIns="192201" bIns="0" anchor="ctr"/>
        <a:lstStyle>
          <a:lvl1pPr algn="l">
            <a:defRPr sz="2000"/>
          </a:lvl1pPr>
          <a:lvl2pPr marL="114300" indent="-114300" algn="l">
            <a:defRPr sz="1500"/>
          </a:lvl2pPr>
          <a:lvl3pPr marL="228600" indent="-114300" algn="l">
            <a:defRPr sz="1500"/>
          </a:lvl3pPr>
          <a:lvl4pPr marL="342900" indent="-114300" algn="l">
            <a:defRPr sz="1500"/>
          </a:lvl4pPr>
          <a:lvl5pPr marL="457200" indent="-114300" algn="l">
            <a:defRPr sz="1500"/>
          </a:lvl5pPr>
          <a:lvl6pPr marL="571500" indent="-114300" algn="l">
            <a:defRPr sz="1500"/>
          </a:lvl6pPr>
          <a:lvl7pPr marL="685800" indent="-114300" algn="l">
            <a:defRPr sz="1500"/>
          </a:lvl7pPr>
          <a:lvl8pPr marL="800100" indent="-114300" algn="l">
            <a:defRPr sz="1500"/>
          </a:lvl8pPr>
          <a:lvl9pPr marL="914400" indent="-114300" algn="l">
            <a:defRPr sz="1500"/>
          </a:lvl9pPr>
        </a:lstStyle>
        <a:p>
          <a:pPr lvl="0">
            <a:lnSpc>
              <a:spcPct val="100000"/>
            </a:lnSpc>
            <a:spcBef>
              <a:spcPct val="0"/>
            </a:spcBef>
            <a:spcAft>
              <a:spcPct val="35000"/>
            </a:spcAft>
          </a:pPr>
          <a:r>
            <a:rPr lang="en-US" sz="2800">
              <a:solidFill>
                <a:schemeClr val="bg1"/>
              </a:solidFill>
              <a:latin typeface="Arial" panose="020B0604020202020204" pitchFamily="34" charset="0"/>
              <a:ea typeface="+mn-ea"/>
              <a:cs typeface="+mn-cs"/>
            </a:rPr>
            <a:t>Tính phải chịu hình phạt</a:t>
          </a:r>
          <a:endParaRPr lang="vi-VN" sz="2800">
            <a:solidFill>
              <a:schemeClr val="bg1"/>
            </a:solidFill>
            <a:latin typeface="Arial" panose="020B0604020202020204" pitchFamily="34" charset="0"/>
            <a:ea typeface="+mn-ea"/>
            <a:cs typeface="+mn-cs"/>
          </a:endParaRPr>
        </a:p>
      </dsp:txBody>
      <dsp:txXfrm>
        <a:off x="363216" y="2851282"/>
        <a:ext cx="6237136" cy="590400"/>
      </dsp:txXfrm>
    </dsp:sp>
    <dsp:sp modelId="{3600C2A8-E522-45B1-9D59-279EA447F507}">
      <dsp:nvSpPr>
        <dsp:cNvPr id="3" name="Rectangles 2" hidden="1"/>
        <dsp:cNvSpPr/>
      </dsp:nvSpPr>
      <dsp:spPr>
        <a:xfrm>
          <a:off x="0" y="86890"/>
          <a:ext cx="363216" cy="633192"/>
        </a:xfrm>
        <a:prstGeom prst="rect">
          <a:avLst/>
        </a:prstGeom>
      </dsp:spPr>
      <dsp:txXfrm>
        <a:off x="0" y="86890"/>
        <a:ext cx="363216" cy="633192"/>
      </dsp:txXfrm>
    </dsp:sp>
    <dsp:sp modelId="{71136D83-2A57-454C-9FFF-67A70B06C5D6}">
      <dsp:nvSpPr>
        <dsp:cNvPr id="6" name="Rectangles 5" hidden="1"/>
        <dsp:cNvSpPr/>
      </dsp:nvSpPr>
      <dsp:spPr>
        <a:xfrm>
          <a:off x="0" y="1036882"/>
          <a:ext cx="363216" cy="590400"/>
        </a:xfrm>
        <a:prstGeom prst="rect">
          <a:avLst/>
        </a:prstGeom>
      </dsp:spPr>
      <dsp:txXfrm>
        <a:off x="0" y="1036882"/>
        <a:ext cx="363216" cy="590400"/>
      </dsp:txXfrm>
    </dsp:sp>
    <dsp:sp modelId="{EC99CE2C-FBD2-41EB-882D-D9A2CDB26B1D}">
      <dsp:nvSpPr>
        <dsp:cNvPr id="9" name="Rectangles 8" hidden="1"/>
        <dsp:cNvSpPr/>
      </dsp:nvSpPr>
      <dsp:spPr>
        <a:xfrm>
          <a:off x="0" y="1944082"/>
          <a:ext cx="363216" cy="590400"/>
        </a:xfrm>
        <a:prstGeom prst="rect">
          <a:avLst/>
        </a:prstGeom>
      </dsp:spPr>
      <dsp:txXfrm>
        <a:off x="0" y="1944082"/>
        <a:ext cx="363216" cy="590400"/>
      </dsp:txXfrm>
    </dsp:sp>
    <dsp:sp modelId="{A3C02B34-921E-4E68-9FEC-CBCD71DC8147}">
      <dsp:nvSpPr>
        <dsp:cNvPr id="12" name="Rectangles 11" hidden="1"/>
        <dsp:cNvSpPr/>
      </dsp:nvSpPr>
      <dsp:spPr>
        <a:xfrm>
          <a:off x="0" y="2851282"/>
          <a:ext cx="363216" cy="590400"/>
        </a:xfrm>
        <a:prstGeom prst="rect">
          <a:avLst/>
        </a:prstGeom>
      </dsp:spPr>
      <dsp:txXfrm>
        <a:off x="0" y="2851282"/>
        <a:ext cx="363216" cy="5904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5790" cy="3747214"/>
        <a:chOff x="0" y="0"/>
        <a:chExt cx="8225790" cy="3747214"/>
      </a:xfrm>
    </dsp:grpSpPr>
    <dsp:sp modelId="{82F561FF-A024-41EE-86DB-D467C7716573}">
      <dsp:nvSpPr>
        <dsp:cNvPr id="3" name="Rounded Rectangle 2"/>
        <dsp:cNvSpPr/>
      </dsp:nvSpPr>
      <dsp:spPr bwMode="white">
        <a:xfrm>
          <a:off x="0" y="0"/>
          <a:ext cx="8225790" cy="1765114"/>
        </a:xfrm>
        <a:prstGeom prst="roundRect">
          <a:avLst>
            <a:gd name="adj" fmla="val 10000"/>
          </a:avLst>
        </a:prstGeom>
        <a:sp3d prstMaterial="plastic">
          <a:bevelT w="127000" h="25400" prst="relaxedInset"/>
        </a:sp3d>
      </dsp:spPr>
      <dsp:style>
        <a:lnRef idx="0">
          <a:schemeClr val="accent1">
            <a:shade val="80000"/>
          </a:schemeClr>
        </a:lnRef>
        <a:fillRef idx="3">
          <a:schemeClr val="lt1"/>
        </a:fillRef>
        <a:effectRef idx="2">
          <a:scrgbClr r="0" g="0" b="0"/>
        </a:effectRef>
        <a:fontRef idx="minor">
          <a:schemeClr val="lt1"/>
        </a:fontRef>
      </dsp:style>
      <dsp:txBody>
        <a:bodyPr lIns="182879" tIns="182879" rIns="182879" bIns="182879" anchor="ctr"/>
        <a:lstStyle>
          <a:lvl1pPr algn="ctr">
            <a:defRPr sz="4800"/>
          </a:lvl1pPr>
          <a:lvl2pPr marL="285750" indent="-285750" algn="ctr">
            <a:defRPr sz="3700"/>
          </a:lvl2pPr>
          <a:lvl3pPr marL="571500" indent="-285750" algn="ctr">
            <a:defRPr sz="3700"/>
          </a:lvl3pPr>
          <a:lvl4pPr marL="857250" indent="-285750" algn="ctr">
            <a:defRPr sz="3700"/>
          </a:lvl4pPr>
          <a:lvl5pPr marL="1143000" indent="-285750" algn="ctr">
            <a:defRPr sz="3700"/>
          </a:lvl5pPr>
          <a:lvl6pPr marL="1428750" indent="-285750" algn="ctr">
            <a:defRPr sz="3700"/>
          </a:lvl6pPr>
          <a:lvl7pPr marL="1714500" indent="-285750" algn="ctr">
            <a:defRPr sz="3700"/>
          </a:lvl7pPr>
          <a:lvl8pPr marL="2000250" indent="-285750" algn="ctr">
            <a:defRPr sz="3700"/>
          </a:lvl8pPr>
          <a:lvl9pPr marL="2286000" indent="-285750" algn="ctr">
            <a:defRPr sz="3700"/>
          </a:lvl9pPr>
        </a:lstStyle>
        <a:p>
          <a:pPr lvl="0">
            <a:lnSpc>
              <a:spcPct val="100000"/>
            </a:lnSpc>
            <a:spcBef>
              <a:spcPct val="0"/>
            </a:spcBef>
            <a:spcAft>
              <a:spcPct val="35000"/>
            </a:spcAft>
          </a:pPr>
          <a:r>
            <a:rPr lang="en-US" b="1" dirty="0" err="1" smtClean="0">
              <a:solidFill>
                <a:schemeClr val="dk1"/>
              </a:solidFill>
            </a:rPr>
            <a:t>Yếu</a:t>
          </a:r>
          <a:r>
            <a:rPr lang="en-US" b="1" dirty="0" smtClean="0">
              <a:solidFill>
                <a:schemeClr val="dk1"/>
              </a:solidFill>
            </a:rPr>
            <a:t> </a:t>
          </a:r>
          <a:r>
            <a:rPr lang="en-US" b="1" dirty="0" err="1" smtClean="0">
              <a:solidFill>
                <a:schemeClr val="dk1"/>
              </a:solidFill>
            </a:rPr>
            <a:t>tố</a:t>
          </a:r>
          <a:r>
            <a:rPr lang="en-US" b="1" dirty="0" smtClean="0">
              <a:solidFill>
                <a:schemeClr val="dk1"/>
              </a:solidFill>
            </a:rPr>
            <a:t> </a:t>
          </a:r>
          <a:r>
            <a:rPr lang="en-US" b="1" dirty="0" err="1" smtClean="0">
              <a:solidFill>
                <a:schemeClr val="dk1"/>
              </a:solidFill>
            </a:rPr>
            <a:t>cấu</a:t>
          </a:r>
          <a:r>
            <a:rPr lang="en-US" b="1" dirty="0" smtClean="0">
              <a:solidFill>
                <a:schemeClr val="dk1"/>
              </a:solidFill>
            </a:rPr>
            <a:t> </a:t>
          </a:r>
          <a:r>
            <a:rPr lang="en-US" b="1" dirty="0" err="1" smtClean="0">
              <a:solidFill>
                <a:schemeClr val="dk1"/>
              </a:solidFill>
            </a:rPr>
            <a:t>thành</a:t>
          </a:r>
          <a:r>
            <a:rPr lang="en-US" b="1" dirty="0" smtClean="0">
              <a:solidFill>
                <a:schemeClr val="dk1"/>
              </a:solidFill>
            </a:rPr>
            <a:t> </a:t>
          </a:r>
          <a:r>
            <a:rPr lang="en-US" b="1" dirty="0" err="1" smtClean="0">
              <a:solidFill>
                <a:schemeClr val="dk1"/>
              </a:solidFill>
            </a:rPr>
            <a:t>tội</a:t>
          </a:r>
          <a:r>
            <a:rPr lang="en-US" b="1" dirty="0" smtClean="0">
              <a:solidFill>
                <a:schemeClr val="dk1"/>
              </a:solidFill>
            </a:rPr>
            <a:t> </a:t>
          </a:r>
          <a:r>
            <a:rPr lang="en-US" b="1" dirty="0" err="1" smtClean="0">
              <a:solidFill>
                <a:schemeClr val="dk1"/>
              </a:solidFill>
            </a:rPr>
            <a:t>phạm</a:t>
          </a:r>
          <a:endParaRPr lang="en-US" b="1" dirty="0">
            <a:solidFill>
              <a:schemeClr val="dk1"/>
            </a:solidFill>
          </a:endParaRPr>
        </a:p>
      </dsp:txBody>
      <dsp:txXfrm>
        <a:off x="0" y="0"/>
        <a:ext cx="8225790" cy="1765114"/>
      </dsp:txXfrm>
    </dsp:sp>
    <dsp:sp modelId="{2537E6D0-2D80-4EF5-B9C8-4E1B7770D300}">
      <dsp:nvSpPr>
        <dsp:cNvPr id="4" name="Rounded Rectangle 3"/>
        <dsp:cNvSpPr/>
      </dsp:nvSpPr>
      <dsp:spPr bwMode="white">
        <a:xfrm>
          <a:off x="0" y="1982100"/>
          <a:ext cx="1934570" cy="1765114"/>
        </a:xfrm>
        <a:prstGeom prst="roundRect">
          <a:avLst>
            <a:gd name="adj" fmla="val 10000"/>
          </a:avLst>
        </a:prstGeom>
        <a:solidFill>
          <a:schemeClr val="tx2">
            <a:lumMod val="20000"/>
            <a:lumOff val="80000"/>
          </a:schemeClr>
        </a:solidFill>
        <a:sp3d prstMaterial="plastic">
          <a:bevelT w="127000" h="25400" prst="relaxedInset"/>
        </a:sp3d>
      </dsp:spPr>
      <dsp:style>
        <a:lnRef idx="0">
          <a:schemeClr val="accent1">
            <a:shade val="80000"/>
          </a:schemeClr>
        </a:lnRef>
        <a:fillRef idx="3">
          <a:schemeClr val="lt1"/>
        </a:fillRef>
        <a:effectRef idx="2">
          <a:scrgbClr r="0" g="0" b="0"/>
        </a:effectRef>
        <a:fontRef idx="minor">
          <a:schemeClr val="lt1"/>
        </a:fontRef>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b="1" dirty="0" err="1" smtClean="0">
              <a:solidFill>
                <a:schemeClr val="dk1"/>
              </a:solidFill>
            </a:rPr>
            <a:t>Chủ</a:t>
          </a:r>
          <a:r>
            <a:rPr lang="en-US" b="1" dirty="0" smtClean="0">
              <a:solidFill>
                <a:schemeClr val="dk1"/>
              </a:solidFill>
            </a:rPr>
            <a:t> </a:t>
          </a:r>
          <a:r>
            <a:rPr lang="en-US" b="1" dirty="0" err="1" smtClean="0">
              <a:solidFill>
                <a:schemeClr val="dk1"/>
              </a:solidFill>
            </a:rPr>
            <a:t>thể</a:t>
          </a:r>
          <a:endParaRPr lang="en-US" b="1" dirty="0">
            <a:solidFill>
              <a:schemeClr val="dk1"/>
            </a:solidFill>
          </a:endParaRPr>
        </a:p>
      </dsp:txBody>
      <dsp:txXfrm>
        <a:off x="0" y="1982100"/>
        <a:ext cx="1934570" cy="1765114"/>
      </dsp:txXfrm>
    </dsp:sp>
    <dsp:sp modelId="{AB3BBF23-E774-465D-ADAF-7C9C861C1052}">
      <dsp:nvSpPr>
        <dsp:cNvPr id="5" name="Rounded Rectangle 4"/>
        <dsp:cNvSpPr/>
      </dsp:nvSpPr>
      <dsp:spPr bwMode="white">
        <a:xfrm>
          <a:off x="2097073" y="1982100"/>
          <a:ext cx="1934570" cy="1765114"/>
        </a:xfrm>
        <a:prstGeom prst="roundRect">
          <a:avLst>
            <a:gd name="adj" fmla="val 10000"/>
          </a:avLst>
        </a:prstGeom>
        <a:solidFill>
          <a:srgbClr val="43CEFF"/>
        </a:solidFill>
        <a:sp3d prstMaterial="plastic">
          <a:bevelT w="127000" h="25400" prst="relaxedInset"/>
        </a:sp3d>
      </dsp:spPr>
      <dsp:style>
        <a:lnRef idx="0">
          <a:schemeClr val="accent1">
            <a:shade val="80000"/>
          </a:schemeClr>
        </a:lnRef>
        <a:fillRef idx="3">
          <a:schemeClr val="lt1"/>
        </a:fillRef>
        <a:effectRef idx="2">
          <a:scrgbClr r="0" g="0" b="0"/>
        </a:effectRef>
        <a:fontRef idx="minor">
          <a:schemeClr val="lt1"/>
        </a:fontRef>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b="1" dirty="0" err="1" smtClean="0">
              <a:solidFill>
                <a:schemeClr val="dk1"/>
              </a:solidFill>
            </a:rPr>
            <a:t>Mặt</a:t>
          </a:r>
          <a:r>
            <a:rPr lang="en-US" b="1" dirty="0" smtClean="0">
              <a:solidFill>
                <a:schemeClr val="dk1"/>
              </a:solidFill>
            </a:rPr>
            <a:t> </a:t>
          </a:r>
          <a:r>
            <a:rPr lang="en-US" b="1" dirty="0" err="1" smtClean="0">
              <a:solidFill>
                <a:schemeClr val="dk1"/>
              </a:solidFill>
            </a:rPr>
            <a:t>khách</a:t>
          </a:r>
          <a:r>
            <a:rPr lang="en-US" b="1" dirty="0" smtClean="0">
              <a:solidFill>
                <a:schemeClr val="dk1"/>
              </a:solidFill>
            </a:rPr>
            <a:t> </a:t>
          </a:r>
          <a:r>
            <a:rPr lang="en-US" b="1" dirty="0" err="1" smtClean="0">
              <a:solidFill>
                <a:schemeClr val="dk1"/>
              </a:solidFill>
            </a:rPr>
            <a:t>quan</a:t>
          </a:r>
          <a:endParaRPr lang="en-US" b="1" dirty="0">
            <a:solidFill>
              <a:schemeClr val="dk1"/>
            </a:solidFill>
          </a:endParaRPr>
        </a:p>
      </dsp:txBody>
      <dsp:txXfrm>
        <a:off x="2097073" y="1982100"/>
        <a:ext cx="1934570" cy="1765114"/>
      </dsp:txXfrm>
    </dsp:sp>
    <dsp:sp modelId="{7F67BC5D-BAAF-4CD3-9A4A-692047A0FDE4}">
      <dsp:nvSpPr>
        <dsp:cNvPr id="6" name="Rounded Rectangle 5"/>
        <dsp:cNvSpPr/>
      </dsp:nvSpPr>
      <dsp:spPr bwMode="white">
        <a:xfrm>
          <a:off x="4194147" y="1982100"/>
          <a:ext cx="1934570" cy="1765114"/>
        </a:xfrm>
        <a:prstGeom prst="roundRect">
          <a:avLst>
            <a:gd name="adj" fmla="val 10000"/>
          </a:avLst>
        </a:prstGeom>
        <a:solidFill>
          <a:schemeClr val="bg2">
            <a:lumMod val="75000"/>
          </a:schemeClr>
        </a:solidFill>
        <a:sp3d prstMaterial="plastic">
          <a:bevelT w="127000" h="25400" prst="relaxedInset"/>
        </a:sp3d>
      </dsp:spPr>
      <dsp:style>
        <a:lnRef idx="0">
          <a:schemeClr val="accent1">
            <a:shade val="80000"/>
          </a:schemeClr>
        </a:lnRef>
        <a:fillRef idx="3">
          <a:schemeClr val="lt1"/>
        </a:fillRef>
        <a:effectRef idx="2">
          <a:scrgbClr r="0" g="0" b="0"/>
        </a:effectRef>
        <a:fontRef idx="minor">
          <a:schemeClr val="lt1"/>
        </a:fontRef>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b="1" dirty="0" err="1" smtClean="0">
              <a:solidFill>
                <a:schemeClr val="dk1"/>
              </a:solidFill>
            </a:rPr>
            <a:t>Mặt</a:t>
          </a:r>
          <a:r>
            <a:rPr lang="en-US" b="1" dirty="0" smtClean="0">
              <a:solidFill>
                <a:schemeClr val="dk1"/>
              </a:solidFill>
            </a:rPr>
            <a:t> </a:t>
          </a:r>
          <a:r>
            <a:rPr lang="en-US" b="1" dirty="0" err="1" smtClean="0">
              <a:solidFill>
                <a:schemeClr val="dk1"/>
              </a:solidFill>
            </a:rPr>
            <a:t>chủ</a:t>
          </a:r>
          <a:r>
            <a:rPr lang="en-US" b="1" dirty="0" smtClean="0">
              <a:solidFill>
                <a:schemeClr val="dk1"/>
              </a:solidFill>
            </a:rPr>
            <a:t> </a:t>
          </a:r>
          <a:r>
            <a:rPr lang="en-US" b="1" dirty="0" err="1" smtClean="0">
              <a:solidFill>
                <a:schemeClr val="dk1"/>
              </a:solidFill>
            </a:rPr>
            <a:t>quan</a:t>
          </a:r>
          <a:endParaRPr lang="en-US" b="1" dirty="0">
            <a:solidFill>
              <a:schemeClr val="dk1"/>
            </a:solidFill>
          </a:endParaRPr>
        </a:p>
      </dsp:txBody>
      <dsp:txXfrm>
        <a:off x="4194147" y="1982100"/>
        <a:ext cx="1934570" cy="1765114"/>
      </dsp:txXfrm>
    </dsp:sp>
    <dsp:sp modelId="{6F19355A-1DC3-49D2-8D22-69516E931B23}">
      <dsp:nvSpPr>
        <dsp:cNvPr id="7" name="Rounded Rectangle 6"/>
        <dsp:cNvSpPr/>
      </dsp:nvSpPr>
      <dsp:spPr bwMode="white">
        <a:xfrm>
          <a:off x="6291220" y="1982100"/>
          <a:ext cx="1934570" cy="1765114"/>
        </a:xfrm>
        <a:prstGeom prst="roundRect">
          <a:avLst>
            <a:gd name="adj" fmla="val 10000"/>
          </a:avLst>
        </a:prstGeom>
        <a:solidFill>
          <a:schemeClr val="accent6">
            <a:lumMod val="60000"/>
            <a:lumOff val="40000"/>
          </a:schemeClr>
        </a:solidFill>
        <a:sp3d prstMaterial="plastic">
          <a:bevelT w="127000" h="25400" prst="relaxedInset"/>
        </a:sp3d>
      </dsp:spPr>
      <dsp:style>
        <a:lnRef idx="0">
          <a:schemeClr val="accent1">
            <a:shade val="80000"/>
          </a:schemeClr>
        </a:lnRef>
        <a:fillRef idx="3">
          <a:schemeClr val="lt1"/>
        </a:fillRef>
        <a:effectRef idx="2">
          <a:scrgbClr r="0" g="0" b="0"/>
        </a:effectRef>
        <a:fontRef idx="minor">
          <a:schemeClr val="lt1"/>
        </a:fontRef>
      </dsp:style>
      <dsp:txBody>
        <a:bodyPr lIns="118109" tIns="118109" rIns="118109" bIns="118109" anchor="ctr"/>
        <a:lstStyle>
          <a:lvl1pPr algn="ctr">
            <a:defRPr sz="31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b="1" dirty="0" err="1" smtClean="0">
              <a:solidFill>
                <a:schemeClr val="dk1"/>
              </a:solidFill>
            </a:rPr>
            <a:t>Khách</a:t>
          </a:r>
          <a:r>
            <a:rPr lang="en-US" b="1" dirty="0" smtClean="0">
              <a:solidFill>
                <a:schemeClr val="dk1"/>
              </a:solidFill>
            </a:rPr>
            <a:t> </a:t>
          </a:r>
          <a:r>
            <a:rPr lang="en-US" b="1" dirty="0" err="1" smtClean="0">
              <a:solidFill>
                <a:schemeClr val="dk1"/>
              </a:solidFill>
            </a:rPr>
            <a:t>thể</a:t>
          </a:r>
          <a:r>
            <a:rPr lang="en-US" b="1" dirty="0" smtClean="0">
              <a:solidFill>
                <a:schemeClr val="dk1"/>
              </a:solidFill>
            </a:rPr>
            <a:t> </a:t>
          </a:r>
          <a:endParaRPr lang="en-US" b="1" dirty="0">
            <a:solidFill>
              <a:schemeClr val="dk1"/>
            </a:solidFill>
          </a:endParaRPr>
        </a:p>
      </dsp:txBody>
      <dsp:txXfrm>
        <a:off x="6291220" y="1982100"/>
        <a:ext cx="1934570" cy="1765114"/>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114800" cy="3886200"/>
        <a:chOff x="0" y="0"/>
        <a:chExt cx="4114800" cy="3886200"/>
      </a:xfrm>
    </dsp:grpSpPr>
    <dsp:sp modelId="{84A355D7-0CD3-42DD-964F-EB2DFA975F54}">
      <dsp:nvSpPr>
        <dsp:cNvPr id="3" name="Rounded Rectangle 2"/>
        <dsp:cNvSpPr/>
      </dsp:nvSpPr>
      <dsp:spPr bwMode="white">
        <a:xfrm>
          <a:off x="0" y="190505"/>
          <a:ext cx="3791036" cy="922557"/>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81915" tIns="54610" rIns="81915" bIns="54610" anchor="ctr"/>
        <a:lstStyle>
          <a:lvl1pPr algn="ctr">
            <a:defRPr sz="4300"/>
          </a:lvl1pPr>
          <a:lvl2pPr marL="285750" indent="-285750" algn="ctr">
            <a:defRPr sz="3300"/>
          </a:lvl2pPr>
          <a:lvl3pPr marL="571500" indent="-285750" algn="ctr">
            <a:defRPr sz="3300"/>
          </a:lvl3pPr>
          <a:lvl4pPr marL="857250" indent="-285750" algn="ctr">
            <a:defRPr sz="3300"/>
          </a:lvl4pPr>
          <a:lvl5pPr marL="1143000" indent="-285750" algn="ctr">
            <a:defRPr sz="3300"/>
          </a:lvl5pPr>
          <a:lvl6pPr marL="1428750" indent="-285750" algn="ctr">
            <a:defRPr sz="3300"/>
          </a:lvl6pPr>
          <a:lvl7pPr marL="1714500" indent="-285750" algn="ctr">
            <a:defRPr sz="3300"/>
          </a:lvl7pPr>
          <a:lvl8pPr marL="2000250" indent="-285750" algn="ctr">
            <a:defRPr sz="3300"/>
          </a:lvl8pPr>
          <a:lvl9pPr marL="2286000" indent="-285750" algn="ctr">
            <a:defRPr sz="3300"/>
          </a:lvl9pPr>
        </a:lstStyle>
        <a:p>
          <a:pPr lvl="0">
            <a:lnSpc>
              <a:spcPct val="100000"/>
            </a:lnSpc>
            <a:spcBef>
              <a:spcPct val="0"/>
            </a:spcBef>
            <a:spcAft>
              <a:spcPct val="35000"/>
            </a:spcAft>
          </a:pPr>
          <a:r>
            <a:rPr lang="en-US">
              <a:latin typeface="Times New Roman" panose="02020603050405020304" pitchFamily="18" charset="0"/>
              <a:cs typeface="Times New Roman" panose="02020603050405020304" pitchFamily="18" charset="0"/>
            </a:rPr>
            <a:t>Năng lực TNHS</a:t>
          </a:r>
        </a:p>
      </dsp:txBody>
      <dsp:txXfrm>
        <a:off x="0" y="190505"/>
        <a:ext cx="3791036" cy="922557"/>
      </dsp:txXfrm>
    </dsp:sp>
    <dsp:sp modelId="{73269C63-61E6-43E8-B187-7DCD84BEF834}">
      <dsp:nvSpPr>
        <dsp:cNvPr id="5" name="Freeform 4"/>
        <dsp:cNvSpPr/>
      </dsp:nvSpPr>
      <dsp:spPr bwMode="white">
        <a:xfrm>
          <a:off x="379104" y="1113062"/>
          <a:ext cx="206437" cy="713307"/>
        </a:xfrm>
        <a:custGeom>
          <a:avLst/>
          <a:gdLst/>
          <a:ahLst/>
          <a:cxnLst/>
          <a:pathLst>
            <a:path w="325" h="1123">
              <a:moveTo>
                <a:pt x="0" y="0"/>
              </a:moveTo>
              <a:lnTo>
                <a:pt x="0" y="1123"/>
              </a:lnTo>
              <a:lnTo>
                <a:pt x="325" y="1123"/>
              </a:lnTo>
            </a:path>
          </a:pathLst>
        </a:custGeom>
      </dsp:spPr>
      <dsp:style>
        <a:lnRef idx="2">
          <a:schemeClr val="accent1">
            <a:shade val="60000"/>
          </a:schemeClr>
        </a:lnRef>
        <a:fillRef idx="0">
          <a:schemeClr val="accent1"/>
        </a:fillRef>
        <a:effectRef idx="0">
          <a:scrgbClr r="0" g="0" b="0"/>
        </a:effectRef>
        <a:fontRef idx="minor"/>
      </dsp:style>
      <dsp:txXfrm>
        <a:off x="379104" y="1113062"/>
        <a:ext cx="206437" cy="713307"/>
      </dsp:txXfrm>
    </dsp:sp>
    <dsp:sp modelId="{FBD493E2-7F4D-49F1-9413-B64874406C11}">
      <dsp:nvSpPr>
        <dsp:cNvPr id="6" name="Rounded Rectangle 5"/>
        <dsp:cNvSpPr/>
      </dsp:nvSpPr>
      <dsp:spPr bwMode="white">
        <a:xfrm>
          <a:off x="585541" y="1257297"/>
          <a:ext cx="3356593" cy="1138145"/>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pitchFamily="18" charset="0"/>
              <a:cs typeface="Times New Roman" panose="02020603050405020304" pitchFamily="18" charset="0"/>
            </a:rPr>
            <a:t>Năng lực nhận thức ý nghĩa xã hội của hành vi</a:t>
          </a:r>
          <a:endParaRPr>
            <a:solidFill>
              <a:schemeClr val="dk1"/>
            </a:solidFill>
          </a:endParaRPr>
        </a:p>
      </dsp:txBody>
      <dsp:txXfrm>
        <a:off x="585541" y="1257297"/>
        <a:ext cx="3356593" cy="1138145"/>
      </dsp:txXfrm>
    </dsp:sp>
    <dsp:sp modelId="{11E5B48F-9AD5-4C20-B86E-7232848AEADE}">
      <dsp:nvSpPr>
        <dsp:cNvPr id="7" name="Freeform 6"/>
        <dsp:cNvSpPr/>
      </dsp:nvSpPr>
      <dsp:spPr bwMode="white">
        <a:xfrm>
          <a:off x="379104" y="1113062"/>
          <a:ext cx="282629" cy="2022217"/>
        </a:xfrm>
        <a:custGeom>
          <a:avLst/>
          <a:gdLst/>
          <a:ahLst/>
          <a:cxnLst/>
          <a:pathLst>
            <a:path w="445" h="3185">
              <a:moveTo>
                <a:pt x="0" y="0"/>
              </a:moveTo>
              <a:lnTo>
                <a:pt x="0" y="3185"/>
              </a:lnTo>
              <a:lnTo>
                <a:pt x="445" y="3185"/>
              </a:lnTo>
            </a:path>
          </a:pathLst>
        </a:custGeom>
      </dsp:spPr>
      <dsp:style>
        <a:lnRef idx="2">
          <a:schemeClr val="accent1">
            <a:shade val="60000"/>
          </a:schemeClr>
        </a:lnRef>
        <a:fillRef idx="0">
          <a:schemeClr val="accent1"/>
        </a:fillRef>
        <a:effectRef idx="0">
          <a:scrgbClr r="0" g="0" b="0"/>
        </a:effectRef>
        <a:fontRef idx="minor"/>
      </dsp:style>
      <dsp:txXfrm>
        <a:off x="379104" y="1113062"/>
        <a:ext cx="282629" cy="2022217"/>
      </dsp:txXfrm>
    </dsp:sp>
    <dsp:sp modelId="{8F382A6D-C338-4884-A6BC-F87E71B3F233}">
      <dsp:nvSpPr>
        <dsp:cNvPr id="8" name="Rounded Rectangle 7"/>
        <dsp:cNvSpPr/>
      </dsp:nvSpPr>
      <dsp:spPr bwMode="white">
        <a:xfrm>
          <a:off x="661733" y="2552702"/>
          <a:ext cx="3188270" cy="1165153"/>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400">
              <a:solidFill>
                <a:schemeClr val="dk1"/>
              </a:solidFill>
              <a:latin typeface="Times New Roman" panose="02020603050405020304" pitchFamily="18" charset="0"/>
              <a:cs typeface="Times New Roman" panose="02020603050405020304" pitchFamily="18" charset="0"/>
            </a:rPr>
            <a:t>Năng lực điều khiển hành vi phù hợp với đòi hỏi của xã hội</a:t>
          </a:r>
          <a:endParaRPr>
            <a:solidFill>
              <a:schemeClr val="dk1"/>
            </a:solidFill>
          </a:endParaRPr>
        </a:p>
      </dsp:txBody>
      <dsp:txXfrm>
        <a:off x="661733" y="2552702"/>
        <a:ext cx="3188270" cy="1165153"/>
      </dsp:txXfrm>
    </dsp:sp>
    <dsp:sp modelId="{28C2EB54-D8A4-4E27-9390-41838A5C4973}">
      <dsp:nvSpPr>
        <dsp:cNvPr id="4" name="Rounded Rectangle 3" hidden="1"/>
        <dsp:cNvSpPr/>
      </dsp:nvSpPr>
      <dsp:spPr>
        <a:xfrm>
          <a:off x="0" y="190505"/>
          <a:ext cx="758207" cy="922557"/>
        </a:xfrm>
        <a:prstGeom prst="roundRect">
          <a:avLst>
            <a:gd name="adj" fmla="val 10000"/>
          </a:avLst>
        </a:prstGeom>
      </dsp:spPr>
      <dsp:txXfrm>
        <a:off x="0" y="190505"/>
        <a:ext cx="758207" cy="922557"/>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4855845" cy="3683000"/>
        <a:chOff x="0" y="0"/>
        <a:chExt cx="4855845" cy="3683000"/>
      </a:xfrm>
    </dsp:grpSpPr>
    <dsp:sp modelId="{1D64451F-A81E-49CC-9420-5DE3EA639B43}">
      <dsp:nvSpPr>
        <dsp:cNvPr id="3" name="Rounded Rectangle 2"/>
        <dsp:cNvSpPr/>
      </dsp:nvSpPr>
      <dsp:spPr bwMode="white">
        <a:xfrm>
          <a:off x="86587" y="166180"/>
          <a:ext cx="4095599" cy="855373"/>
        </a:xfrm>
        <a:prstGeom prst="roundRect">
          <a:avLst>
            <a:gd name="adj" fmla="val 10000"/>
          </a:avLst>
        </a:prstGeom>
      </dsp:spPr>
      <dsp:style>
        <a:lnRef idx="2">
          <a:schemeClr val="lt1"/>
        </a:lnRef>
        <a:fillRef idx="1">
          <a:schemeClr val="accent1"/>
        </a:fillRef>
        <a:effectRef idx="0">
          <a:scrgbClr r="0" g="0" b="0"/>
        </a:effectRef>
        <a:fontRef idx="minor">
          <a:schemeClr val="lt1"/>
        </a:fontRef>
      </dsp:style>
      <dsp:txBody>
        <a:bodyPr lIns="83820" tIns="55880" rIns="83820" bIns="558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400">
              <a:latin typeface="Times New Roman" panose="02020603050405020304" pitchFamily="18" charset="0"/>
              <a:cs typeface="Times New Roman" panose="02020603050405020304" pitchFamily="18" charset="0"/>
            </a:rPr>
            <a:t>Tuổi chịu TNHS</a:t>
          </a:r>
        </a:p>
      </dsp:txBody>
      <dsp:txXfrm>
        <a:off x="86587" y="166180"/>
        <a:ext cx="4095599" cy="855373"/>
      </dsp:txXfrm>
    </dsp:sp>
    <dsp:sp modelId="{160F94F3-188C-4021-9F67-8C9F9F38EDF4}">
      <dsp:nvSpPr>
        <dsp:cNvPr id="5" name="Freeform 4"/>
        <dsp:cNvSpPr/>
      </dsp:nvSpPr>
      <dsp:spPr bwMode="white">
        <a:xfrm>
          <a:off x="496147" y="1021553"/>
          <a:ext cx="137665" cy="880631"/>
        </a:xfrm>
        <a:custGeom>
          <a:avLst/>
          <a:gdLst/>
          <a:ahLst/>
          <a:cxnLst/>
          <a:pathLst>
            <a:path w="217" h="1387">
              <a:moveTo>
                <a:pt x="0" y="0"/>
              </a:moveTo>
              <a:lnTo>
                <a:pt x="0" y="1387"/>
              </a:lnTo>
              <a:lnTo>
                <a:pt x="217" y="1387"/>
              </a:lnTo>
            </a:path>
          </a:pathLst>
        </a:custGeom>
      </dsp:spPr>
      <dsp:style>
        <a:lnRef idx="2">
          <a:schemeClr val="accent1">
            <a:shade val="60000"/>
          </a:schemeClr>
        </a:lnRef>
        <a:fillRef idx="0">
          <a:schemeClr val="accent1"/>
        </a:fillRef>
        <a:effectRef idx="0">
          <a:scrgbClr r="0" g="0" b="0"/>
        </a:effectRef>
        <a:fontRef idx="minor"/>
      </dsp:style>
      <dsp:txXfrm>
        <a:off x="496147" y="1021553"/>
        <a:ext cx="137665" cy="880631"/>
      </dsp:txXfrm>
    </dsp:sp>
    <dsp:sp modelId="{36EB8DD9-1B58-4B3E-8E2D-CA2ECEF7373C}">
      <dsp:nvSpPr>
        <dsp:cNvPr id="6" name="Rounded Rectangle 5"/>
        <dsp:cNvSpPr/>
      </dsp:nvSpPr>
      <dsp:spPr bwMode="white">
        <a:xfrm>
          <a:off x="633813" y="1320019"/>
          <a:ext cx="3863550" cy="1164329"/>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2000" b="1">
              <a:solidFill>
                <a:schemeClr val="dk1"/>
              </a:solidFill>
              <a:latin typeface="Times New Roman" panose="02020603050405020304" pitchFamily="18" charset="0"/>
              <a:cs typeface="Times New Roman" panose="02020603050405020304" pitchFamily="18" charset="0"/>
            </a:rPr>
            <a:t>Từ 14 đến 16 tuổi: </a:t>
          </a:r>
          <a:r>
            <a:rPr lang="en-US" sz="2000">
              <a:solidFill>
                <a:schemeClr val="dk1"/>
              </a:solidFill>
              <a:latin typeface="Times New Roman" panose="02020603050405020304" pitchFamily="18" charset="0"/>
              <a:cs typeface="Times New Roman" panose="02020603050405020304" pitchFamily="18" charset="0"/>
            </a:rPr>
            <a:t>chỉ chịu TNHS về tội rất nghiêm trọng do cố ý hoặc tội đặc biệt nghiêm trọng</a:t>
          </a:r>
          <a:endParaRPr>
            <a:solidFill>
              <a:schemeClr val="dk1"/>
            </a:solidFill>
          </a:endParaRPr>
        </a:p>
      </dsp:txBody>
      <dsp:txXfrm>
        <a:off x="633813" y="1320019"/>
        <a:ext cx="3863550" cy="1164329"/>
      </dsp:txXfrm>
    </dsp:sp>
    <dsp:sp modelId="{DF17717B-D055-40A6-AABB-A81F947E58D6}">
      <dsp:nvSpPr>
        <dsp:cNvPr id="7" name="Freeform 6"/>
        <dsp:cNvSpPr/>
      </dsp:nvSpPr>
      <dsp:spPr bwMode="white">
        <a:xfrm>
          <a:off x="496147" y="1021553"/>
          <a:ext cx="215352" cy="2126803"/>
        </a:xfrm>
        <a:custGeom>
          <a:avLst/>
          <a:gdLst/>
          <a:ahLst/>
          <a:cxnLst/>
          <a:pathLst>
            <a:path w="339" h="3349">
              <a:moveTo>
                <a:pt x="0" y="0"/>
              </a:moveTo>
              <a:lnTo>
                <a:pt x="0" y="3349"/>
              </a:lnTo>
              <a:lnTo>
                <a:pt x="339" y="3349"/>
              </a:lnTo>
            </a:path>
          </a:pathLst>
        </a:custGeom>
      </dsp:spPr>
      <dsp:style>
        <a:lnRef idx="2">
          <a:schemeClr val="accent1">
            <a:shade val="60000"/>
          </a:schemeClr>
        </a:lnRef>
        <a:fillRef idx="0">
          <a:schemeClr val="accent1"/>
        </a:fillRef>
        <a:effectRef idx="0">
          <a:scrgbClr r="0" g="0" b="0"/>
        </a:effectRef>
        <a:fontRef idx="minor"/>
      </dsp:style>
      <dsp:txXfrm>
        <a:off x="496147" y="1021553"/>
        <a:ext cx="215352" cy="2126803"/>
      </dsp:txXfrm>
    </dsp:sp>
    <dsp:sp modelId="{DE8FC8B8-F7D5-4832-9FBF-1CAEEB3ECFEF}">
      <dsp:nvSpPr>
        <dsp:cNvPr id="8" name="Rounded Rectangle 7"/>
        <dsp:cNvSpPr/>
      </dsp:nvSpPr>
      <dsp:spPr bwMode="white">
        <a:xfrm>
          <a:off x="711499" y="2613712"/>
          <a:ext cx="3805556" cy="1069288"/>
        </a:xfrm>
        <a:prstGeom prst="roundRect">
          <a:avLst>
            <a:gd name="adj" fmla="val 10000"/>
          </a:avLst>
        </a:prstGeom>
      </dsp:spPr>
      <dsp:style>
        <a:lnRef idx="2">
          <a:schemeClr val="accent1"/>
        </a:lnRef>
        <a:fillRef idx="1">
          <a:schemeClr val="lt1">
            <a:alpha val="90000"/>
          </a:schemeClr>
        </a:fillRef>
        <a:effectRef idx="0">
          <a:scrgbClr r="0" g="0" b="0"/>
        </a:effectRef>
        <a:fontRef idx="minor"/>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just">
            <a:lnSpc>
              <a:spcPct val="100000"/>
            </a:lnSpc>
            <a:spcBef>
              <a:spcPct val="0"/>
            </a:spcBef>
            <a:spcAft>
              <a:spcPct val="35000"/>
            </a:spcAft>
          </a:pPr>
          <a:r>
            <a:rPr lang="en-US" sz="2000" b="1">
              <a:solidFill>
                <a:schemeClr val="dk1"/>
              </a:solidFill>
              <a:latin typeface="Times New Roman" panose="02020603050405020304" pitchFamily="18" charset="0"/>
              <a:cs typeface="Times New Roman" panose="02020603050405020304" pitchFamily="18" charset="0"/>
            </a:rPr>
            <a:t>Từ đủ 16 tuổi trở lên: </a:t>
          </a:r>
          <a:r>
            <a:rPr lang="en-US" sz="2000">
              <a:solidFill>
                <a:schemeClr val="dk1"/>
              </a:solidFill>
              <a:latin typeface="Times New Roman" panose="02020603050405020304" pitchFamily="18" charset="0"/>
              <a:cs typeface="Times New Roman" panose="02020603050405020304" pitchFamily="18" charset="0"/>
            </a:rPr>
            <a:t>chịu TNHS về mọi tội phạm</a:t>
          </a:r>
          <a:endParaRPr>
            <a:solidFill>
              <a:schemeClr val="dk1"/>
            </a:solidFill>
          </a:endParaRPr>
        </a:p>
      </dsp:txBody>
      <dsp:txXfrm>
        <a:off x="711499" y="2613712"/>
        <a:ext cx="3805556" cy="1069288"/>
      </dsp:txXfrm>
    </dsp:sp>
    <dsp:sp modelId="{39DBDA2F-C096-45D2-B96D-F294CD4BA1CB}">
      <dsp:nvSpPr>
        <dsp:cNvPr id="4" name="Rounded Rectangle 3" hidden="1"/>
        <dsp:cNvSpPr/>
      </dsp:nvSpPr>
      <dsp:spPr>
        <a:xfrm>
          <a:off x="86587" y="166180"/>
          <a:ext cx="819120" cy="855373"/>
        </a:xfrm>
        <a:prstGeom prst="roundRect">
          <a:avLst>
            <a:gd name="adj" fmla="val 10000"/>
          </a:avLst>
        </a:prstGeom>
      </dsp:spPr>
      <dsp:txXfrm>
        <a:off x="86587" y="166180"/>
        <a:ext cx="819120" cy="855373"/>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096464" cy="4876800"/>
        <a:chOff x="0" y="0"/>
        <a:chExt cx="9096464" cy="4876800"/>
      </a:xfrm>
    </dsp:grpSpPr>
    <dsp:sp modelId="{CE91F318-5B72-4E0E-98A9-EE771BFE5CD4}">
      <dsp:nvSpPr>
        <dsp:cNvPr id="3" name="Rounded Rectangle 2"/>
        <dsp:cNvSpPr/>
      </dsp:nvSpPr>
      <dsp:spPr bwMode="white">
        <a:xfrm>
          <a:off x="1524251" y="0"/>
          <a:ext cx="6017966" cy="1489541"/>
        </a:xfrm>
        <a:prstGeom prst="roundRect">
          <a:avLst/>
        </a:prstGeom>
        <a:sp3d prstMaterial="plastic">
          <a:bevelT w="120900" h="88900"/>
          <a:bevelB w="88900" h="31750" prst="angle"/>
        </a:sp3d>
      </dsp:spPr>
      <dsp:style>
        <a:lnRef idx="0">
          <a:schemeClr val="lt1"/>
        </a:lnRef>
        <a:fillRef idx="3">
          <a:schemeClr val="accent3">
            <a:hueOff val="0"/>
            <a:satOff val="0"/>
            <a:lumOff val="0"/>
            <a:alpha val="100000"/>
          </a:schemeClr>
        </a:fillRef>
        <a:effectRef idx="2">
          <a:scrgbClr r="0" g="0" b="0"/>
        </a:effectRef>
        <a:fontRef idx="minor">
          <a:schemeClr val="lt1"/>
        </a:fontRef>
      </dsp:style>
      <dsp:txBody>
        <a:bodyPr lIns="152400" tIns="76200" rIns="1524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dirty="0" err="1" smtClean="0"/>
            <a:t>Phòng</a:t>
          </a:r>
          <a:r>
            <a:rPr lang="en-US" sz="4000" b="1" dirty="0" smtClean="0"/>
            <a:t> </a:t>
          </a:r>
          <a:r>
            <a:rPr lang="en-US" sz="4000" b="1" dirty="0" err="1" smtClean="0"/>
            <a:t>vệ</a:t>
          </a:r>
          <a:r>
            <a:rPr lang="en-US" sz="4000" b="1" dirty="0" smtClean="0"/>
            <a:t> </a:t>
          </a:r>
          <a:r>
            <a:rPr lang="en-US" sz="4000" b="1" dirty="0" err="1" smtClean="0"/>
            <a:t>chính</a:t>
          </a:r>
          <a:r>
            <a:rPr lang="en-US" sz="4000" b="1" dirty="0" smtClean="0"/>
            <a:t> </a:t>
          </a:r>
          <a:r>
            <a:rPr lang="en-US" sz="4000" b="1" dirty="0" err="1" smtClean="0"/>
            <a:t>đáng</a:t>
          </a:r>
          <a:endParaRPr lang="en-US" sz="4000" b="1" dirty="0"/>
        </a:p>
      </dsp:txBody>
      <dsp:txXfrm>
        <a:off x="1524251" y="0"/>
        <a:ext cx="6017966" cy="1489541"/>
      </dsp:txXfrm>
    </dsp:sp>
    <dsp:sp modelId="{0D8DC291-B8F2-4BC3-9358-E6658CC8DA6D}">
      <dsp:nvSpPr>
        <dsp:cNvPr id="4" name="Rounded Rectangle 3"/>
        <dsp:cNvSpPr/>
      </dsp:nvSpPr>
      <dsp:spPr bwMode="white">
        <a:xfrm>
          <a:off x="1524251" y="1616818"/>
          <a:ext cx="6047962" cy="1790525"/>
        </a:xfrm>
        <a:prstGeom prst="roundRect">
          <a:avLst/>
        </a:prstGeom>
        <a:sp3d prstMaterial="plastic">
          <a:bevelT w="120900" h="88900"/>
          <a:bevelB w="88900" h="31750" prst="angle"/>
        </a:sp3d>
      </dsp:spPr>
      <dsp:style>
        <a:lnRef idx="0">
          <a:schemeClr val="lt1"/>
        </a:lnRef>
        <a:fillRef idx="3">
          <a:schemeClr val="accent3">
            <a:hueOff val="5730000"/>
            <a:satOff val="1373"/>
            <a:lumOff val="-1764"/>
            <a:alpha val="100000"/>
          </a:schemeClr>
        </a:fillRef>
        <a:effectRef idx="2">
          <a:scrgbClr r="0" g="0" b="0"/>
        </a:effectRef>
        <a:fontRef idx="minor">
          <a:schemeClr val="lt1"/>
        </a:fontRef>
      </dsp:style>
      <dsp:txBody>
        <a:bodyPr lIns="152400" tIns="76200" rIns="1524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dirty="0" err="1" smtClean="0"/>
            <a:t>Tình</a:t>
          </a:r>
          <a:r>
            <a:rPr lang="en-US" sz="4000" b="1" dirty="0" smtClean="0"/>
            <a:t> </a:t>
          </a:r>
          <a:r>
            <a:rPr lang="en-US" sz="4000" b="1" dirty="0" err="1" smtClean="0"/>
            <a:t>thế</a:t>
          </a:r>
          <a:r>
            <a:rPr lang="en-US" sz="4000" b="1" dirty="0" smtClean="0"/>
            <a:t> </a:t>
          </a:r>
          <a:r>
            <a:rPr lang="en-US" sz="4000" b="1" dirty="0" err="1" smtClean="0"/>
            <a:t>cấp</a:t>
          </a:r>
          <a:r>
            <a:rPr lang="en-US" sz="4000" b="1" dirty="0" smtClean="0"/>
            <a:t> </a:t>
          </a:r>
          <a:r>
            <a:rPr lang="en-US" sz="4000" b="1" dirty="0" err="1" smtClean="0"/>
            <a:t>thiết</a:t>
          </a:r>
          <a:endParaRPr lang="en-US" sz="4000" b="1" dirty="0"/>
        </a:p>
      </dsp:txBody>
      <dsp:txXfrm>
        <a:off x="1524251" y="1616818"/>
        <a:ext cx="6047962" cy="1790525"/>
      </dsp:txXfrm>
    </dsp:sp>
    <dsp:sp modelId="{2C80A238-4920-4317-8C5C-C5EB3FCA8407}">
      <dsp:nvSpPr>
        <dsp:cNvPr id="5" name="Rounded Rectangle 4"/>
        <dsp:cNvSpPr/>
      </dsp:nvSpPr>
      <dsp:spPr bwMode="white">
        <a:xfrm>
          <a:off x="1524251" y="3534619"/>
          <a:ext cx="5506715" cy="1342181"/>
        </a:xfrm>
        <a:prstGeom prst="roundRect">
          <a:avLst/>
        </a:prstGeom>
        <a:sp3d prstMaterial="plastic">
          <a:bevelT w="120900" h="88900"/>
          <a:bevelB w="88900" h="31750" prst="angle"/>
        </a:sp3d>
      </dsp:spPr>
      <dsp:style>
        <a:lnRef idx="0">
          <a:schemeClr val="lt1"/>
        </a:lnRef>
        <a:fillRef idx="3">
          <a:schemeClr val="accent3">
            <a:hueOff val="11460000"/>
            <a:satOff val="2745"/>
            <a:lumOff val="-3528"/>
            <a:alpha val="100000"/>
          </a:schemeClr>
        </a:fillRef>
        <a:effectRef idx="2">
          <a:scrgbClr r="0" g="0" b="0"/>
        </a:effectRef>
        <a:fontRef idx="minor">
          <a:schemeClr val="lt1"/>
        </a:fontRef>
      </dsp:style>
      <dsp:txBody>
        <a:bodyPr lIns="152400" tIns="76200" rIns="1524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dirty="0" err="1" smtClean="0"/>
            <a:t>Sự</a:t>
          </a:r>
          <a:r>
            <a:rPr lang="en-US" sz="4000" b="1" dirty="0" smtClean="0"/>
            <a:t> </a:t>
          </a:r>
          <a:r>
            <a:rPr lang="en-US" sz="4000" b="1" dirty="0" err="1" smtClean="0"/>
            <a:t>kiện</a:t>
          </a:r>
          <a:r>
            <a:rPr lang="en-US" sz="4000" b="1" dirty="0" smtClean="0"/>
            <a:t> </a:t>
          </a:r>
          <a:r>
            <a:rPr lang="en-US" sz="4000" b="1" dirty="0" err="1" smtClean="0"/>
            <a:t>bất</a:t>
          </a:r>
          <a:r>
            <a:rPr lang="en-US" sz="4000" b="1" dirty="0" smtClean="0"/>
            <a:t> </a:t>
          </a:r>
          <a:r>
            <a:rPr lang="en-US" sz="4000" b="1" dirty="0" err="1" smtClean="0"/>
            <a:t>ngờ</a:t>
          </a:r>
          <a:endParaRPr lang="en-US" sz="4000" b="1" dirty="0"/>
        </a:p>
      </dsp:txBody>
      <dsp:txXfrm>
        <a:off x="1524251" y="3534619"/>
        <a:ext cx="5506715" cy="1342181"/>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334000" cy="3200400"/>
        <a:chOff x="0" y="0"/>
        <a:chExt cx="5334000" cy="3200400"/>
      </a:xfrm>
    </dsp:grpSpPr>
    <dsp:sp modelId="{11FED5C8-A470-426D-B828-1287DB515088}">
      <dsp:nvSpPr>
        <dsp:cNvPr id="3" name="Rectangles 2"/>
        <dsp:cNvSpPr/>
      </dsp:nvSpPr>
      <dsp:spPr bwMode="white">
        <a:xfrm>
          <a:off x="2307000" y="0"/>
          <a:ext cx="720000" cy="771181"/>
        </a:xfrm>
        <a:prstGeom prst="rect">
          <a:avLst/>
        </a:prstGeom>
        <a:solidFill>
          <a:srgbClr val="0066B3"/>
        </a:solidFill>
      </dsp:spPr>
      <dsp:style>
        <a:lnRef idx="2">
          <a:schemeClr val="lt1"/>
        </a:lnRef>
        <a:fillRef idx="1">
          <a:schemeClr val="accent1"/>
        </a:fillRef>
        <a:effectRef idx="0">
          <a:scrgbClr r="0" g="0" b="0"/>
        </a:effectRef>
        <a:fontRef idx="minor">
          <a:schemeClr val="lt1"/>
        </a:fontRef>
      </dsp:style>
      <dsp:txBody>
        <a:bodyPr lIns="50800" tIns="50800" rIns="50800" bIns="508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latin typeface="Arial" panose="020B0604020202020204" pitchFamily="34" charset="0"/>
              <a:cs typeface="Arial" panose="020B0604020202020204" pitchFamily="34" charset="0"/>
            </a:rPr>
            <a:t>5 NĂM</a:t>
          </a:r>
        </a:p>
      </dsp:txBody>
      <dsp:txXfrm>
        <a:off x="2307000" y="0"/>
        <a:ext cx="720000" cy="771181"/>
      </dsp:txXfrm>
    </dsp:sp>
    <dsp:sp modelId="{97A39EBE-9DAF-4D69-829D-89EEAD2C8A9E}">
      <dsp:nvSpPr>
        <dsp:cNvPr id="4" name="Rectangles 3"/>
        <dsp:cNvSpPr/>
      </dsp:nvSpPr>
      <dsp:spPr bwMode="white">
        <a:xfrm>
          <a:off x="2307000" y="809740"/>
          <a:ext cx="720000" cy="771181"/>
        </a:xfrm>
        <a:prstGeom prst="rect">
          <a:avLst/>
        </a:prstGeom>
        <a:solidFill>
          <a:srgbClr val="ED1C24"/>
        </a:solidFill>
      </dsp:spPr>
      <dsp:style>
        <a:lnRef idx="2">
          <a:schemeClr val="lt1"/>
        </a:lnRef>
        <a:fillRef idx="1">
          <a:schemeClr val="accent1"/>
        </a:fillRef>
        <a:effectRef idx="0">
          <a:scrgbClr r="0" g="0" b="0"/>
        </a:effectRef>
        <a:fontRef idx="minor">
          <a:schemeClr val="lt1"/>
        </a:fontRef>
      </dsp:style>
      <dsp:txBody>
        <a:bodyPr lIns="50800" tIns="50800" rIns="50800" bIns="508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latin typeface="Arial" panose="020B0604020202020204" pitchFamily="34" charset="0"/>
              <a:cs typeface="Arial" panose="020B0604020202020204" pitchFamily="34" charset="0"/>
            </a:rPr>
            <a:t>10 NĂM</a:t>
          </a:r>
        </a:p>
      </dsp:txBody>
      <dsp:txXfrm>
        <a:off x="2307000" y="809740"/>
        <a:ext cx="720000" cy="771181"/>
      </dsp:txXfrm>
    </dsp:sp>
    <dsp:sp modelId="{55509E06-7ABF-4C13-98DB-8634D30AAD67}">
      <dsp:nvSpPr>
        <dsp:cNvPr id="5" name="Rectangles 4"/>
        <dsp:cNvSpPr/>
      </dsp:nvSpPr>
      <dsp:spPr bwMode="white">
        <a:xfrm>
          <a:off x="2307000" y="1619480"/>
          <a:ext cx="720000" cy="771181"/>
        </a:xfrm>
        <a:prstGeom prst="rect">
          <a:avLst/>
        </a:prstGeom>
        <a:solidFill>
          <a:srgbClr val="009284"/>
        </a:solidFill>
      </dsp:spPr>
      <dsp:style>
        <a:lnRef idx="2">
          <a:schemeClr val="lt1"/>
        </a:lnRef>
        <a:fillRef idx="1">
          <a:schemeClr val="accent1"/>
        </a:fillRef>
        <a:effectRef idx="0">
          <a:scrgbClr r="0" g="0" b="0"/>
        </a:effectRef>
        <a:fontRef idx="minor">
          <a:schemeClr val="lt1"/>
        </a:fontRef>
      </dsp:style>
      <dsp:txBody>
        <a:bodyPr lIns="50800" tIns="50800" rIns="50800" bIns="508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latin typeface="Arial" panose="020B0604020202020204" pitchFamily="34" charset="0"/>
              <a:cs typeface="Arial" panose="020B0604020202020204" pitchFamily="34" charset="0"/>
            </a:rPr>
            <a:t>15 NĂM</a:t>
          </a:r>
        </a:p>
      </dsp:txBody>
      <dsp:txXfrm>
        <a:off x="2307000" y="1619480"/>
        <a:ext cx="720000" cy="771181"/>
      </dsp:txXfrm>
    </dsp:sp>
    <dsp:sp modelId="{F4B75E50-59BE-4377-B8F9-C3D84B1519AE}">
      <dsp:nvSpPr>
        <dsp:cNvPr id="6" name="Rectangles 5"/>
        <dsp:cNvSpPr/>
      </dsp:nvSpPr>
      <dsp:spPr bwMode="white">
        <a:xfrm>
          <a:off x="2307000" y="2429219"/>
          <a:ext cx="720000" cy="771181"/>
        </a:xfrm>
        <a:prstGeom prst="rect">
          <a:avLst/>
        </a:prstGeom>
        <a:solidFill>
          <a:srgbClr val="7F7F7F"/>
        </a:solidFill>
      </dsp:spPr>
      <dsp:style>
        <a:lnRef idx="2">
          <a:schemeClr val="lt1"/>
        </a:lnRef>
        <a:fillRef idx="1">
          <a:schemeClr val="accent1"/>
        </a:fillRef>
        <a:effectRef idx="0">
          <a:scrgbClr r="0" g="0" b="0"/>
        </a:effectRef>
        <a:fontRef idx="minor">
          <a:schemeClr val="lt1"/>
        </a:fontRef>
      </dsp:style>
      <dsp:txBody>
        <a:bodyPr lIns="50800" tIns="50800" rIns="50800" bIns="508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latin typeface="Arial" panose="020B0604020202020204" pitchFamily="34" charset="0"/>
              <a:cs typeface="Arial" panose="020B0604020202020204" pitchFamily="34" charset="0"/>
            </a:rPr>
            <a:t>20 NĂM</a:t>
          </a:r>
        </a:p>
      </dsp:txBody>
      <dsp:txXfrm>
        <a:off x="2307000" y="2429219"/>
        <a:ext cx="720000" cy="771181"/>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12694" cy="3931920"/>
        <a:chOff x="0" y="0"/>
        <a:chExt cx="8212694" cy="3931920"/>
      </a:xfrm>
    </dsp:grpSpPr>
    <dsp:sp modelId="{4D1E6A22-2050-4FFB-A0A7-E296F91E23B2}">
      <dsp:nvSpPr>
        <dsp:cNvPr id="3" name="Rounded Rectangle 2"/>
        <dsp:cNvSpPr/>
      </dsp:nvSpPr>
      <dsp:spPr bwMode="white">
        <a:xfrm>
          <a:off x="1141477" y="0"/>
          <a:ext cx="2246811" cy="1123406"/>
        </a:xfrm>
        <a:prstGeom prst="roundRect">
          <a:avLst>
            <a:gd name="adj" fmla="val 10000"/>
          </a:avLst>
        </a:prstGeom>
        <a:solidFill>
          <a:srgbClr val="ED1C24"/>
        </a:solidFill>
      </dsp:spPr>
      <dsp:style>
        <a:lnRef idx="2">
          <a:schemeClr val="lt1"/>
        </a:lnRef>
        <a:fillRef idx="1">
          <a:schemeClr val="accent1"/>
        </a:fillRef>
        <a:effectRef idx="0">
          <a:scrgbClr r="0" g="0" b="0"/>
        </a:effectRef>
        <a:fontRef idx="minor">
          <a:schemeClr val="lt1"/>
        </a:fontRef>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t>Đối với cá nhân</a:t>
          </a:r>
        </a:p>
      </dsp:txBody>
      <dsp:txXfrm>
        <a:off x="1141477" y="0"/>
        <a:ext cx="2246811" cy="1123406"/>
      </dsp:txXfrm>
    </dsp:sp>
    <dsp:sp modelId="{0A329A0D-4997-4635-97CC-6633978E7905}">
      <dsp:nvSpPr>
        <dsp:cNvPr id="5" name="Freeform 4"/>
        <dsp:cNvSpPr/>
      </dsp:nvSpPr>
      <dsp:spPr bwMode="white">
        <a:xfrm>
          <a:off x="1366158" y="1123406"/>
          <a:ext cx="224681" cy="842554"/>
        </a:xfrm>
        <a:custGeom>
          <a:avLst/>
          <a:gdLst/>
          <a:ahLst/>
          <a:cxnLst/>
          <a:pathLst>
            <a:path w="354" h="1327">
              <a:moveTo>
                <a:pt x="0" y="0"/>
              </a:moveTo>
              <a:lnTo>
                <a:pt x="0" y="1327"/>
              </a:lnTo>
              <a:lnTo>
                <a:pt x="354" y="1327"/>
              </a:lnTo>
            </a:path>
          </a:pathLst>
        </a:custGeom>
        <a:ln>
          <a:solidFill>
            <a:srgbClr val="ED1C24"/>
          </a:solidFill>
        </a:ln>
      </dsp:spPr>
      <dsp:style>
        <a:lnRef idx="2">
          <a:schemeClr val="accent1">
            <a:shade val="60000"/>
          </a:schemeClr>
        </a:lnRef>
        <a:fillRef idx="0">
          <a:schemeClr val="accent1"/>
        </a:fillRef>
        <a:effectRef idx="0">
          <a:scrgbClr r="0" g="0" b="0"/>
        </a:effectRef>
        <a:fontRef idx="minor"/>
      </dsp:style>
      <dsp:txXfrm>
        <a:off x="1366158" y="1123406"/>
        <a:ext cx="224681" cy="842554"/>
      </dsp:txXfrm>
    </dsp:sp>
    <dsp:sp modelId="{5A7E27E1-8DD4-4361-A74A-BDAAE9E0819B}">
      <dsp:nvSpPr>
        <dsp:cNvPr id="6" name="Rounded Rectangle 5"/>
        <dsp:cNvSpPr/>
      </dsp:nvSpPr>
      <dsp:spPr bwMode="white">
        <a:xfrm>
          <a:off x="1590839" y="1404257"/>
          <a:ext cx="1797449" cy="1123406"/>
        </a:xfrm>
        <a:prstGeom prst="roundRect">
          <a:avLst>
            <a:gd name="adj" fmla="val 10000"/>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dk1"/>
              </a:solidFill>
            </a:rPr>
            <a:t>Hình phạt chính</a:t>
          </a:r>
          <a:endParaRPr>
            <a:solidFill>
              <a:schemeClr val="dk1"/>
            </a:solidFill>
          </a:endParaRPr>
        </a:p>
      </dsp:txBody>
      <dsp:txXfrm>
        <a:off x="1590839" y="1404257"/>
        <a:ext cx="1797449" cy="1123406"/>
      </dsp:txXfrm>
    </dsp:sp>
    <dsp:sp modelId="{EDA0739F-C781-4E04-A64A-E13BD6740C95}">
      <dsp:nvSpPr>
        <dsp:cNvPr id="7" name="Freeform 6"/>
        <dsp:cNvSpPr/>
      </dsp:nvSpPr>
      <dsp:spPr bwMode="white">
        <a:xfrm>
          <a:off x="1366158" y="1123406"/>
          <a:ext cx="224681" cy="2246811"/>
        </a:xfrm>
        <a:custGeom>
          <a:avLst/>
          <a:gdLst/>
          <a:ahLst/>
          <a:cxnLst/>
          <a:pathLst>
            <a:path w="354" h="3538">
              <a:moveTo>
                <a:pt x="0" y="0"/>
              </a:moveTo>
              <a:lnTo>
                <a:pt x="0" y="3538"/>
              </a:lnTo>
              <a:lnTo>
                <a:pt x="354" y="3538"/>
              </a:lnTo>
            </a:path>
          </a:pathLst>
        </a:custGeom>
        <a:ln>
          <a:solidFill>
            <a:srgbClr val="ED1C24"/>
          </a:solidFill>
        </a:ln>
      </dsp:spPr>
      <dsp:style>
        <a:lnRef idx="2">
          <a:schemeClr val="accent1">
            <a:shade val="60000"/>
          </a:schemeClr>
        </a:lnRef>
        <a:fillRef idx="0">
          <a:schemeClr val="accent1"/>
        </a:fillRef>
        <a:effectRef idx="0">
          <a:scrgbClr r="0" g="0" b="0"/>
        </a:effectRef>
        <a:fontRef idx="minor"/>
      </dsp:style>
      <dsp:txXfrm>
        <a:off x="1366158" y="1123406"/>
        <a:ext cx="224681" cy="2246811"/>
      </dsp:txXfrm>
    </dsp:sp>
    <dsp:sp modelId="{3F644C9E-511B-40C6-99E9-B5979DB5B440}">
      <dsp:nvSpPr>
        <dsp:cNvPr id="8" name="Rounded Rectangle 7"/>
        <dsp:cNvSpPr/>
      </dsp:nvSpPr>
      <dsp:spPr bwMode="white">
        <a:xfrm>
          <a:off x="1590839" y="2808514"/>
          <a:ext cx="1797449" cy="1123406"/>
        </a:xfrm>
        <a:prstGeom prst="roundRect">
          <a:avLst>
            <a:gd name="adj" fmla="val 10000"/>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dk1"/>
              </a:solidFill>
            </a:rPr>
            <a:t>Hình phạt bổ sung</a:t>
          </a:r>
          <a:endParaRPr>
            <a:solidFill>
              <a:schemeClr val="dk1"/>
            </a:solidFill>
          </a:endParaRPr>
        </a:p>
      </dsp:txBody>
      <dsp:txXfrm>
        <a:off x="1590839" y="2808514"/>
        <a:ext cx="1797449" cy="1123406"/>
      </dsp:txXfrm>
    </dsp:sp>
    <dsp:sp modelId="{5F9D19E2-B3F0-41D6-AC80-A5BEAD244A61}">
      <dsp:nvSpPr>
        <dsp:cNvPr id="9" name="Rounded Rectangle 8"/>
        <dsp:cNvSpPr/>
      </dsp:nvSpPr>
      <dsp:spPr bwMode="white">
        <a:xfrm>
          <a:off x="3949991" y="0"/>
          <a:ext cx="3121226" cy="1123406"/>
        </a:xfrm>
        <a:prstGeom prst="roundRect">
          <a:avLst>
            <a:gd name="adj" fmla="val 10000"/>
          </a:avLst>
        </a:prstGeom>
        <a:solidFill>
          <a:srgbClr val="0066B3"/>
        </a:solidFill>
      </dsp:spPr>
      <dsp:style>
        <a:lnRef idx="2">
          <a:schemeClr val="lt1"/>
        </a:lnRef>
        <a:fillRef idx="1">
          <a:schemeClr val="accent1"/>
        </a:fillRef>
        <a:effectRef idx="0">
          <a:scrgbClr r="0" g="0" b="0"/>
        </a:effectRef>
        <a:fontRef idx="minor">
          <a:schemeClr val="lt1"/>
        </a:fontRef>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t>Đối với pháp nhân thương mại</a:t>
          </a:r>
        </a:p>
      </dsp:txBody>
      <dsp:txXfrm>
        <a:off x="3949991" y="0"/>
        <a:ext cx="3121226" cy="1123406"/>
      </dsp:txXfrm>
    </dsp:sp>
    <dsp:sp modelId="{FED4DD94-2A16-4DF9-9F30-E6754F97524B}">
      <dsp:nvSpPr>
        <dsp:cNvPr id="11" name="Freeform 10"/>
        <dsp:cNvSpPr/>
      </dsp:nvSpPr>
      <dsp:spPr bwMode="white">
        <a:xfrm>
          <a:off x="4262114" y="1123406"/>
          <a:ext cx="312123" cy="842554"/>
        </a:xfrm>
        <a:custGeom>
          <a:avLst/>
          <a:gdLst/>
          <a:ahLst/>
          <a:cxnLst/>
          <a:pathLst>
            <a:path w="492" h="1327">
              <a:moveTo>
                <a:pt x="0" y="0"/>
              </a:moveTo>
              <a:lnTo>
                <a:pt x="0" y="1327"/>
              </a:lnTo>
              <a:lnTo>
                <a:pt x="492" y="1327"/>
              </a:lnTo>
            </a:path>
          </a:pathLst>
        </a:custGeom>
        <a:ln>
          <a:solidFill>
            <a:srgbClr val="0066B3"/>
          </a:solidFill>
        </a:ln>
      </dsp:spPr>
      <dsp:style>
        <a:lnRef idx="2">
          <a:schemeClr val="accent1">
            <a:shade val="60000"/>
          </a:schemeClr>
        </a:lnRef>
        <a:fillRef idx="0">
          <a:schemeClr val="accent1"/>
        </a:fillRef>
        <a:effectRef idx="0">
          <a:scrgbClr r="0" g="0" b="0"/>
        </a:effectRef>
        <a:fontRef idx="minor"/>
      </dsp:style>
      <dsp:txXfrm>
        <a:off x="4262114" y="1123406"/>
        <a:ext cx="312123" cy="842554"/>
      </dsp:txXfrm>
    </dsp:sp>
    <dsp:sp modelId="{840C96D1-719C-4B49-A2F4-A9CE248C6659}">
      <dsp:nvSpPr>
        <dsp:cNvPr id="12" name="Rounded Rectangle 11"/>
        <dsp:cNvSpPr/>
      </dsp:nvSpPr>
      <dsp:spPr bwMode="white">
        <a:xfrm>
          <a:off x="4574236" y="1404257"/>
          <a:ext cx="1797449" cy="1123406"/>
        </a:xfrm>
        <a:prstGeom prst="roundRect">
          <a:avLst>
            <a:gd name="adj" fmla="val 10000"/>
          </a:avLst>
        </a:prstGeom>
        <a:ln>
          <a:solidFill>
            <a:srgbClr val="0066B3"/>
          </a:solidFill>
        </a:ln>
      </dsp:spPr>
      <dsp:style>
        <a:lnRef idx="2">
          <a:schemeClr val="accent1"/>
        </a:lnRef>
        <a:fillRef idx="1">
          <a:schemeClr val="lt1">
            <a:alpha val="90000"/>
          </a:schemeClr>
        </a:fillRef>
        <a:effectRef idx="0">
          <a:scrgbClr r="0" g="0" b="0"/>
        </a:effectRef>
        <a:fontRef idx="minor"/>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dk1"/>
              </a:solidFill>
            </a:rPr>
            <a:t>Hình phạt chính</a:t>
          </a:r>
          <a:endParaRPr>
            <a:solidFill>
              <a:schemeClr val="dk1"/>
            </a:solidFill>
          </a:endParaRPr>
        </a:p>
      </dsp:txBody>
      <dsp:txXfrm>
        <a:off x="4574236" y="1404257"/>
        <a:ext cx="1797449" cy="1123406"/>
      </dsp:txXfrm>
    </dsp:sp>
    <dsp:sp modelId="{99FC4C01-2308-41F1-890A-048A5172E6EA}">
      <dsp:nvSpPr>
        <dsp:cNvPr id="13" name="Freeform 12"/>
        <dsp:cNvSpPr/>
      </dsp:nvSpPr>
      <dsp:spPr bwMode="white">
        <a:xfrm>
          <a:off x="4262114" y="1123406"/>
          <a:ext cx="312123" cy="2246811"/>
        </a:xfrm>
        <a:custGeom>
          <a:avLst/>
          <a:gdLst/>
          <a:ahLst/>
          <a:cxnLst/>
          <a:pathLst>
            <a:path w="492" h="3538">
              <a:moveTo>
                <a:pt x="0" y="0"/>
              </a:moveTo>
              <a:lnTo>
                <a:pt x="0" y="3538"/>
              </a:lnTo>
              <a:lnTo>
                <a:pt x="492" y="3538"/>
              </a:lnTo>
            </a:path>
          </a:pathLst>
        </a:custGeom>
        <a:ln>
          <a:solidFill>
            <a:srgbClr val="0066B3"/>
          </a:solidFill>
        </a:ln>
      </dsp:spPr>
      <dsp:style>
        <a:lnRef idx="2">
          <a:schemeClr val="accent1">
            <a:shade val="60000"/>
          </a:schemeClr>
        </a:lnRef>
        <a:fillRef idx="0">
          <a:schemeClr val="accent1"/>
        </a:fillRef>
        <a:effectRef idx="0">
          <a:scrgbClr r="0" g="0" b="0"/>
        </a:effectRef>
        <a:fontRef idx="minor"/>
      </dsp:style>
      <dsp:txXfrm>
        <a:off x="4262114" y="1123406"/>
        <a:ext cx="312123" cy="2246811"/>
      </dsp:txXfrm>
    </dsp:sp>
    <dsp:sp modelId="{6FECB999-D310-4C87-838E-132F569346CE}">
      <dsp:nvSpPr>
        <dsp:cNvPr id="14" name="Rounded Rectangle 13"/>
        <dsp:cNvSpPr/>
      </dsp:nvSpPr>
      <dsp:spPr bwMode="white">
        <a:xfrm>
          <a:off x="4574236" y="2808514"/>
          <a:ext cx="1797449" cy="1123406"/>
        </a:xfrm>
        <a:prstGeom prst="roundRect">
          <a:avLst>
            <a:gd name="adj" fmla="val 10000"/>
          </a:avLst>
        </a:prstGeom>
        <a:ln>
          <a:solidFill>
            <a:srgbClr val="0066B3"/>
          </a:solidFill>
        </a:ln>
      </dsp:spPr>
      <dsp:style>
        <a:lnRef idx="2">
          <a:schemeClr val="accent1"/>
        </a:lnRef>
        <a:fillRef idx="1">
          <a:schemeClr val="lt1">
            <a:alpha val="90000"/>
          </a:schemeClr>
        </a:fillRef>
        <a:effectRef idx="0">
          <a:scrgbClr r="0" g="0" b="0"/>
        </a:effectRef>
        <a:fontRef idx="minor"/>
      </dsp:style>
      <dsp:txBody>
        <a:bodyPr lIns="53340" tIns="35560" rIns="53340" bIns="3556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dk1"/>
              </a:solidFill>
            </a:rPr>
            <a:t>Hình phạt bổ sung</a:t>
          </a:r>
          <a:endParaRPr>
            <a:solidFill>
              <a:schemeClr val="dk1"/>
            </a:solidFill>
          </a:endParaRPr>
        </a:p>
      </dsp:txBody>
      <dsp:txXfrm>
        <a:off x="4574236" y="2808514"/>
        <a:ext cx="1797449" cy="1123406"/>
      </dsp:txXfrm>
    </dsp:sp>
    <dsp:sp modelId="{F08D443B-ABFC-43AC-AA73-2984D9CBB1C6}">
      <dsp:nvSpPr>
        <dsp:cNvPr id="4" name="Rounded Rectangle 3" hidden="1"/>
        <dsp:cNvSpPr/>
      </dsp:nvSpPr>
      <dsp:spPr>
        <a:xfrm>
          <a:off x="1141477" y="0"/>
          <a:ext cx="449362" cy="1123406"/>
        </a:xfrm>
        <a:prstGeom prst="roundRect">
          <a:avLst>
            <a:gd name="adj" fmla="val 10000"/>
          </a:avLst>
        </a:prstGeom>
      </dsp:spPr>
      <dsp:txXfrm>
        <a:off x="1141477" y="0"/>
        <a:ext cx="449362" cy="1123406"/>
      </dsp:txXfrm>
    </dsp:sp>
    <dsp:sp modelId="{B99EEBC3-F552-4E6F-92DE-1F24DAC0EE32}">
      <dsp:nvSpPr>
        <dsp:cNvPr id="10" name="Rounded Rectangle 9" hidden="1"/>
        <dsp:cNvSpPr/>
      </dsp:nvSpPr>
      <dsp:spPr>
        <a:xfrm>
          <a:off x="3949991" y="0"/>
          <a:ext cx="624245" cy="1123406"/>
        </a:xfrm>
        <a:prstGeom prst="roundRect">
          <a:avLst>
            <a:gd name="adj" fmla="val 10000"/>
          </a:avLst>
        </a:prstGeom>
      </dsp:spPr>
      <dsp:txXfrm>
        <a:off x="3949991" y="0"/>
        <a:ext cx="624245" cy="11234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rSet qsTypeId="urn:microsoft.com/office/officeart/2005/8/quickstyle/simple5"/>
        </dgm:pt>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type="round2SameRect" r:blip="" rot="90">
                    <dgm:adjLst/>
                  </dgm:shape>
                </dgm:if>
                <dgm:else name="Name12">
                  <dgm:shape xmlns:r="http://schemas.openxmlformats.org/officeDocument/2006/relationships" type="round2SameRect" r:blip="" rot="-90">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diagrams.loki3.com/VaryingWidthList">
  <dgm:title val="Varying Width List"/>
  <dgm:desc val="Use for emphasizing items of different weights.  Good for large amounts of Level 1 text.  The width of each shape is independently determined based on its text."/>
  <dgm:catLst>
    <dgm:cat type="list" pri="4160"/>
    <dgm:cat type="officeonline" pri="5000"/>
  </dgm:catLst>
  <dgm:sampData useDef="1">
    <dgm:dataModel>
      <dgm:ptLst/>
      <dgm:bg/>
      <dgm:whole/>
    </dgm:dataModel>
  </dgm:sampData>
  <dgm:styleData useDef="1">
    <dgm:dataModel>
      <dgm:ptLst/>
      <dgm:bg/>
      <dgm:whole/>
    </dgm:dataModel>
  </dgm:styleData>
  <dgm:clrData useDef="1">
    <dgm:dataModel>
      <dgm:ptLst/>
      <dgm:bg/>
      <dgm:whole/>
    </dgm:dataModel>
  </dgm:clrData>
  <dgm:layoutNode name="Name0">
    <dgm:varLst>
      <dgm:resizeHandles/>
    </dgm:varLst>
    <dgm:alg type="lin">
      <dgm:param type="linDir" val="fromT"/>
    </dgm:alg>
    <dgm:shape xmlns:r="http://schemas.openxmlformats.org/officeDocument/2006/relationships" r:blip="">
      <dgm:adjLst/>
    </dgm:shape>
    <dgm:presOf/>
    <dgm:constrLst>
      <dgm:constr type="w" for="ch" forName="text" val="20"/>
      <dgm:constr type="h" for="ch" forName="text" refType="h"/>
      <dgm:constr type="primFontSz" for="ch" forName="text" op="equ" val="65"/>
      <dgm:constr type="h" for="ch" forName="space" refType="h" fact="0.05"/>
    </dgm:constrLst>
    <dgm:forEach name="Name1" axis="ch" ptType="node">
      <dgm:layoutNode name="text" styleLbl="node1">
        <dgm:varLst>
          <dgm:bulletEnabled val="1"/>
        </dgm:varLst>
        <dgm:alg type="tx"/>
        <dgm:shape xmlns:r="http://schemas.openxmlformats.org/officeDocument/2006/relationships" type="rect" r:blip="">
          <dgm:adjLst/>
        </dgm:shape>
        <dgm:presOf axis="desOrSelf" ptType="node"/>
        <dgm:constrLst>
          <dgm:constr type="tMarg" refType="primFontSz" fact="0.2"/>
          <dgm:constr type="bMarg" refType="primFontSz" fact="0.2"/>
          <dgm:constr type="lMarg" refType="primFontSz" fact="0.2"/>
          <dgm:constr type="rMarg" refType="primFontSz" fact="0.2"/>
        </dgm:constrLst>
        <dgm:ruleLst>
          <dgm:rule type="w" val="INF" fact="NaN" max="NaN"/>
          <dgm:rule type="primFontSz" val="5" fact="NaN" max="NaN"/>
        </dgm:ruleLst>
      </dgm:layoutNode>
      <dgm:choose name="Name2">
        <dgm:if name="Name3" axis="par ch" ptType="doc node" func="cnt" op="gte" val="2">
          <dgm:forEach name="Name4" axis="followSib" ptType="sibTrans" cnt="1">
            <dgm:layoutNode name="space">
              <dgm:alg type="sp"/>
              <dgm:shape xmlns:r="http://schemas.openxmlformats.org/officeDocument/2006/relationships" r:blip="">
                <dgm:adjLst/>
              </dgm:shape>
              <dgm:presOf/>
            </dgm:layoutNode>
          </dgm:forEach>
        </dgm:if>
        <dgm:else name="Name5"/>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rSet qsTypeId="urn:microsoft.com/office/officeart/2005/8/quickstyle/simple5"/>
        </dgm:pt>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D3A59CE2-E259-43FE-934D-CC8838586AB6}" type="datetimeFigureOut">
              <a:rPr lang="en-US"/>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smtClean="0"/>
              <a:t>Click to edit Master text styles</a:t>
            </a:r>
            <a:endParaRPr lang="en-US" noProof="0" smtClean="0"/>
          </a:p>
          <a:p>
            <a:pPr lvl="1"/>
            <a:r>
              <a:rPr lang="en-US" noProof="0" smtClean="0"/>
              <a:t>Second level</a:t>
            </a:r>
            <a:endParaRPr lang="en-US" noProof="0" smtClean="0"/>
          </a:p>
          <a:p>
            <a:pPr lvl="2"/>
            <a:r>
              <a:rPr lang="en-US" noProof="0" smtClean="0"/>
              <a:t>Third level</a:t>
            </a:r>
            <a:endParaRPr lang="en-US" noProof="0" smtClean="0"/>
          </a:p>
          <a:p>
            <a:pPr lvl="3"/>
            <a:r>
              <a:rPr lang="en-US" noProof="0" smtClean="0"/>
              <a:t>Fourth level</a:t>
            </a:r>
            <a:endParaRPr lang="en-US" noProof="0" smtClean="0"/>
          </a:p>
          <a:p>
            <a:pPr lvl="4"/>
            <a:r>
              <a:rPr lang="en-US" noProof="0" smtClean="0"/>
              <a:t>Fifth level</a:t>
            </a:r>
            <a:endParaRPr lang="en-US" noProof="0" smtClean="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1A3BCB1E-D028-4BC7-9981-8E6E2C661B56}" type="slidenum">
              <a:rPr lang="en-US"/>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296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en-US" smtClean="0"/>
          </a:p>
        </p:txBody>
      </p:sp>
      <p:sp>
        <p:nvSpPr>
          <p:cNvPr id="297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ED986561-6F76-4050-B71F-84E1CD170315}"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smtClean="0"/>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760B676B-DC2B-4C07-9341-5447DBFA6CAE}" type="slidenum">
              <a:rPr lang="vi-VN">
                <a:latin typeface="Arial" panose="020B0604020202020204" pitchFamily="34" charset="0"/>
              </a:rPr>
            </a:fld>
            <a:endParaRPr lang="vi-V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dirty="0" smtClean="0"/>
          </a:p>
        </p:txBody>
      </p:sp>
      <p:sp>
        <p:nvSpPr>
          <p:cNvPr id="3174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8109EA9D-AF3B-41DA-8E12-AE8B45A20547}"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endParaRPr lang="en-US" smtClean="0"/>
          </a:p>
        </p:txBody>
      </p:sp>
      <p:sp>
        <p:nvSpPr>
          <p:cNvPr id="32772"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fld id="{43CC81E6-F7D6-439F-B871-A1D0A0B8BC88}"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US"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pPr>
              <a:defRPr/>
            </a:pPr>
            <a:fld id="{39891AAD-DF93-4CFA-BEAE-28F29C9A80F0}"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294321B-5789-4DC5-9619-2A43424A2B2B}" type="slidenum">
              <a:rPr lang="en-US" smtClean="0"/>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E10A7CDE-9B0B-4E54-BC8D-F80F19DFC187}"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0121709-12B5-4708-9724-000DB19602C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Date Placeholder 3"/>
          <p:cNvSpPr>
            <a:spLocks noGrp="1"/>
          </p:cNvSpPr>
          <p:nvPr>
            <p:ph type="dt" sz="half" idx="10"/>
          </p:nvPr>
        </p:nvSpPr>
        <p:spPr/>
        <p:txBody>
          <a:bodyPr/>
          <a:lstStyle/>
          <a:p>
            <a:pPr>
              <a:defRPr/>
            </a:pPr>
            <a:fld id="{540C6FA5-5C79-4E40-8705-10D4A808E190}"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0E6BAB19-6BAB-4362-8621-3CC251EBE2CE}"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6DE324D-E513-44FE-81E5-57E0D98820E1}"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F8D4114-180E-45A7-94D8-02F386D35780}"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pPr>
              <a:defRPr/>
            </a:pPr>
            <a:fld id="{EFA94541-7C5F-425D-AC1A-93D8B6C50019}" type="datetime1">
              <a:rPr lang="en-US" smtClean="0"/>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86A8B911-0FB6-4872-9472-35CB80E85E99}" type="slidenum">
              <a:rPr lang="en-US" smtClean="0"/>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Date Placeholder 4"/>
          <p:cNvSpPr>
            <a:spLocks noGrp="1"/>
          </p:cNvSpPr>
          <p:nvPr>
            <p:ph type="dt" sz="half" idx="10"/>
          </p:nvPr>
        </p:nvSpPr>
        <p:spPr/>
        <p:txBody>
          <a:bodyPr/>
          <a:lstStyle/>
          <a:p>
            <a:pPr>
              <a:defRPr/>
            </a:pPr>
            <a:fld id="{CF55AB9B-A81A-4797-82DE-739EA7874B06}"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30430EC-7781-4913-9CE4-8143BEDAF44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Date Placeholder 6"/>
          <p:cNvSpPr>
            <a:spLocks noGrp="1"/>
          </p:cNvSpPr>
          <p:nvPr>
            <p:ph type="dt" sz="half" idx="10"/>
          </p:nvPr>
        </p:nvSpPr>
        <p:spPr/>
        <p:txBody>
          <a:bodyPr/>
          <a:lstStyle/>
          <a:p>
            <a:pPr>
              <a:defRPr/>
            </a:pPr>
            <a:fld id="{7B013E43-C1A3-4AD8-BE4B-34BF879B42FA}" type="datetime1">
              <a:rPr lang="en-US" smtClean="0"/>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5CE488C-886C-4296-BA94-E6F7E0D189FE}" type="slidenum">
              <a:rPr lang="en-US" smtClean="0"/>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BAD19BC8-65AE-45B1-ADBB-45C7A9ECCAF6}" type="datetime1">
              <a:rPr lang="en-US" smtClean="0"/>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DB192403-A796-4D9C-B97E-B7FBC496A2C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BB6297E9-20B7-4D7E-84AA-76610975A94A}" type="datetime1">
              <a:rPr lang="en-US" smtClean="0"/>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C1417339-ECDC-4EFD-9DB6-F79BDD8CD45D}"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8D67AAF5-A891-40D9-B6CE-282AD221E374}"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ECC409F-E1E6-4E5C-A2A1-BFA88FBF3A4D}" type="slidenum">
              <a:rPr lang="en-US" smtClean="0"/>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pPr>
              <a:defRPr/>
            </a:pPr>
            <a:fld id="{FDDD2715-594B-4A60-8AEA-8AC9F3DC650F}" type="datetime1">
              <a:rPr lang="en-US" smtClean="0"/>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40D143A-6E75-4D53-96C7-281C291E09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pPr>
              <a:defRPr/>
            </a:pPr>
            <a:fld id="{022975CE-B586-4CF5-B213-7CC887ACF3DA}" type="datetime1">
              <a:rPr lang="en-US" smtClean="0"/>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pPr>
              <a:defRPr/>
            </a:pP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pPr>
              <a:defRPr/>
            </a:pPr>
            <a:fld id="{8E86667F-9A8C-498F-B5D4-D1C043636A00}"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hyperlink" Target="../Video/PLDC_LHS%201.mp4" TargetMode="External"/></Relationships>
</file>

<file path=ppt/slides/_rels/slide14.xml.rels><?xml version="1.0" encoding="UTF-8" standalone="yes"?>
<Relationships xmlns="http://schemas.openxmlformats.org/package/2006/relationships"><Relationship Id="rId9" Type="http://schemas.openxmlformats.org/officeDocument/2006/relationships/diagramColors" Target="../diagrams/colors6.xml"/><Relationship Id="rId8" Type="http://schemas.openxmlformats.org/officeDocument/2006/relationships/diagramQuickStyle" Target="../diagrams/quickStyle6.xml"/><Relationship Id="rId7" Type="http://schemas.openxmlformats.org/officeDocument/2006/relationships/diagramLayout" Target="../diagrams/layout6.xml"/><Relationship Id="rId6" Type="http://schemas.openxmlformats.org/officeDocument/2006/relationships/diagramData" Target="../diagrams/data6.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1" Type="http://schemas.openxmlformats.org/officeDocument/2006/relationships/slideLayout" Target="../slideLayouts/slideLayout7.xml"/><Relationship Id="rId10" Type="http://schemas.microsoft.com/office/2007/relationships/diagramDrawing" Target="../diagrams/drawing6.xml"/><Relationship Id="rId1" Type="http://schemas.openxmlformats.org/officeDocument/2006/relationships/diagramData" Target="../diagrams/data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br>
              <a:rPr lang="en-US" sz="5400" b="1" dirty="0" smtClean="0">
                <a:solidFill>
                  <a:srgbClr val="FF0000"/>
                </a:solidFill>
              </a:rPr>
            </a:br>
            <a:r>
              <a:rPr lang="en-US" sz="5400" b="1" dirty="0" smtClean="0">
                <a:solidFill>
                  <a:srgbClr val="FF0000"/>
                </a:solidFill>
              </a:rPr>
              <a:t>NGÀNH LUẬT HÌNH SỰ</a:t>
            </a:r>
            <a:endParaRPr lang="en-US" sz="5400" b="1" dirty="0">
              <a:solidFill>
                <a:srgbClr val="FF0000"/>
              </a:solidFill>
            </a:endParaRPr>
          </a:p>
        </p:txBody>
      </p:sp>
      <p:sp>
        <p:nvSpPr>
          <p:cNvPr id="3" name="Slide Number Placeholder 2"/>
          <p:cNvSpPr>
            <a:spLocks noGrp="1"/>
          </p:cNvSpPr>
          <p:nvPr>
            <p:ph type="sldNum" sz="quarter" idx="12"/>
          </p:nvPr>
        </p:nvSpPr>
        <p:spPr/>
        <p:txBody>
          <a:bodyPr/>
          <a:lstStyle/>
          <a:p>
            <a:pPr>
              <a:defRPr/>
            </a:pPr>
            <a:fld id="{5294321B-5789-4DC5-9619-2A43424A2B2B}" type="slidenum">
              <a:rPr lang="en-US" smtClean="0"/>
            </a:fld>
            <a:endParaRPr lang="en-US"/>
          </a:p>
        </p:txBody>
      </p:sp>
      <p:sp>
        <p:nvSpPr>
          <p:cNvPr id="4" name="Rectangle 3"/>
          <p:cNvSpPr/>
          <p:nvPr/>
        </p:nvSpPr>
        <p:spPr>
          <a:xfrm>
            <a:off x="4191000" y="5029200"/>
            <a:ext cx="184731" cy="646331"/>
          </a:xfrm>
          <a:prstGeom prst="rect">
            <a:avLst/>
          </a:prstGeom>
        </p:spPr>
        <p:txBody>
          <a:bodyPr wrap="none">
            <a:spAutoFit/>
          </a:bodyPr>
          <a:lstStyle/>
          <a:p>
            <a:endParaRPr lang="en-US" sz="36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Placeholder 2"/>
          <p:cNvSpPr>
            <a:spLocks noGrp="1"/>
          </p:cNvSpPr>
          <p:nvPr/>
        </p:nvSpPr>
        <p:spPr>
          <a:xfrm>
            <a:off x="1524000" y="533400"/>
            <a:ext cx="5960745" cy="850265"/>
          </a:xfrm>
          <a:prstGeom prst="rect">
            <a:avLst/>
          </a:prstGeom>
        </p:spPr>
        <p:txBody>
          <a:bodyPr vert="horz" lIns="91440" tIns="45720" rIns="91440" bIns="45720" rtlCol="0" anchor="ctr">
            <a:normAutofit fontScale="25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sz="280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Char char="à"/>
            </a:pPr>
            <a:endParaRPr lang="en-US" sz="280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buChar char="à"/>
            </a:pPr>
            <a:endParaRPr lang="en-US" sz="280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r>
              <a:rPr lang="vi-VN" sz="11200">
                <a:solidFill>
                  <a:srgbClr val="002060"/>
                </a:solidFill>
                <a:sym typeface="+mn-ea"/>
              </a:rPr>
              <a:t>Tính trái pháp luật hình sự</a:t>
            </a:r>
            <a:endParaRPr lang="vi-VN" sz="11200">
              <a:solidFill>
                <a:srgbClr val="002060"/>
              </a:solidFill>
            </a:endParaRPr>
          </a:p>
          <a:p>
            <a:pPr>
              <a:buFont typeface="Wingdings" panose="05000000000000000000" pitchFamily="2" charset="2"/>
            </a:pPr>
            <a:endParaRPr lang="vi-VN" sz="112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endParaRPr lang="vi-VN" sz="2800">
              <a:solidFill>
                <a:srgbClr val="002060"/>
              </a:solidFill>
            </a:endParaRPr>
          </a:p>
          <a:p>
            <a:pPr>
              <a:buFont typeface="Wingdings" panose="05000000000000000000" pitchFamily="2" charset="2"/>
            </a:pPr>
            <a:r>
              <a:rPr lang="vi-VN" sz="7200">
                <a:solidFill>
                  <a:srgbClr val="002060"/>
                </a:solidFill>
              </a:rPr>
              <a:t>- </a:t>
            </a:r>
            <a:r>
              <a:rPr lang="vi-VN" sz="7200">
                <a:solidFill>
                  <a:srgbClr val="002060"/>
                </a:solidFill>
              </a:rPr>
              <a:t>Là dấu hiệu mang tính hình thức phản ánh tính nguy hiểm cho xã hội của hành vi phạm tội.</a:t>
            </a:r>
            <a:endParaRPr lang="vi-VN" sz="7200">
              <a:solidFill>
                <a:srgbClr val="002060"/>
              </a:solidFill>
            </a:endParaRPr>
          </a:p>
          <a:p>
            <a:pPr marL="0" indent="0" algn="just">
              <a:buNone/>
            </a:pPr>
            <a:r>
              <a:rPr lang="vi-VN" sz="7200">
                <a:solidFill>
                  <a:srgbClr val="002060"/>
                </a:solidFill>
              </a:rPr>
              <a:t>-Giúp đảm bảo cho việc xác định tội danh và quyết định hình phạt được thống nhất và chính xác.</a:t>
            </a:r>
            <a:endParaRPr lang="vi-VN" sz="7200">
              <a:solidFill>
                <a:srgbClr val="002060"/>
              </a:solidFill>
            </a:endParaRPr>
          </a:p>
          <a:p>
            <a:pPr>
              <a:buFont typeface="Wingdings" panose="05000000000000000000" pitchFamily="2" charset="2"/>
              <a:buChar char="à"/>
            </a:pPr>
            <a:endParaRPr lang="en-US" sz="7200">
              <a:solidFill>
                <a:srgbClr val="002060"/>
              </a:solidFill>
              <a:latin typeface="Times New Roman" panose="02020603050405020304" pitchFamily="18" charset="0"/>
              <a:cs typeface="Times New Roman" panose="02020603050405020304" pitchFamily="18" charset="0"/>
              <a:sym typeface="Wingdings" panose="05000000000000000000" pitchFamily="2" charset="2"/>
            </a:endParaRPr>
          </a:p>
          <a:p>
            <a:pPr marL="45720" indent="0">
              <a:buNone/>
            </a:pPr>
            <a:endParaRPr lang="en-US" sz="7200">
              <a:solidFill>
                <a:srgbClr val="002060"/>
              </a:solidFill>
              <a:latin typeface="Times New Roman" panose="02020603050405020304" pitchFamily="18" charset="0"/>
              <a:cs typeface="Times New Roman" panose="02020603050405020304" pitchFamily="18" charset="0"/>
            </a:endParaRPr>
          </a:p>
        </p:txBody>
      </p:sp>
      <p:sp>
        <p:nvSpPr>
          <p:cNvPr id="5" name="Rounded Rectangle 4"/>
          <p:cNvSpPr/>
          <p:nvPr/>
        </p:nvSpPr>
        <p:spPr>
          <a:xfrm>
            <a:off x="1066800" y="1676400"/>
            <a:ext cx="2133600" cy="19431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latin typeface="Times New Roman" panose="02020603050405020304" pitchFamily="18" charset="0"/>
                <a:cs typeface="Times New Roman" panose="02020603050405020304" pitchFamily="18" charset="0"/>
              </a:rPr>
              <a:t>Quy định của pháp luật hình sự</a:t>
            </a:r>
            <a:endParaRPr lang="en-US" sz="2800">
              <a:latin typeface="Times New Roman" panose="02020603050405020304" pitchFamily="18" charset="0"/>
              <a:cs typeface="Times New Roman" panose="02020603050405020304" pitchFamily="18" charset="0"/>
            </a:endParaRPr>
          </a:p>
        </p:txBody>
      </p:sp>
      <p:sp>
        <p:nvSpPr>
          <p:cNvPr id="8" name="Right Arrow 7"/>
          <p:cNvSpPr/>
          <p:nvPr/>
        </p:nvSpPr>
        <p:spPr>
          <a:xfrm>
            <a:off x="3276600" y="1752600"/>
            <a:ext cx="1905000" cy="1638300"/>
          </a:xfrm>
          <a:prstGeom prst="rightArrow">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latin typeface="Times New Roman" panose="02020603050405020304" pitchFamily="18" charset="0"/>
                <a:cs typeface="Times New Roman" panose="02020603050405020304" pitchFamily="18" charset="0"/>
              </a:rPr>
              <a:t>Thực hiện trái</a:t>
            </a:r>
            <a:endParaRPr lang="en-US" sz="2800">
              <a:latin typeface="Times New Roman" panose="02020603050405020304" pitchFamily="18" charset="0"/>
              <a:cs typeface="Times New Roman" panose="02020603050405020304" pitchFamily="18" charset="0"/>
            </a:endParaRPr>
          </a:p>
        </p:txBody>
      </p:sp>
      <p:sp>
        <p:nvSpPr>
          <p:cNvPr id="10" name="Oval 9"/>
          <p:cNvSpPr/>
          <p:nvPr/>
        </p:nvSpPr>
        <p:spPr>
          <a:xfrm>
            <a:off x="5257800" y="1676400"/>
            <a:ext cx="2362200" cy="2057400"/>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a:solidFill>
                  <a:schemeClr val="tx1"/>
                </a:solidFill>
                <a:latin typeface="Times New Roman" panose="02020603050405020304" pitchFamily="18" charset="0"/>
                <a:cs typeface="Times New Roman" panose="02020603050405020304" pitchFamily="18" charset="0"/>
              </a:rPr>
              <a:t>Tội phạm</a:t>
            </a:r>
            <a:endParaRPr lang="en-US" sz="36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4" name="Text Placeholder 3"/>
          <p:cNvSpPr>
            <a:spLocks noGrp="1"/>
          </p:cNvSpPr>
          <p:nvPr/>
        </p:nvSpPr>
        <p:spPr>
          <a:xfrm>
            <a:off x="1219200" y="381000"/>
            <a:ext cx="6184900" cy="79438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sz="3600" b="1">
                <a:latin typeface="Times New Roman" panose="02020603050405020304" pitchFamily="18" charset="0"/>
                <a:cs typeface="Times New Roman" panose="02020603050405020304" pitchFamily="18" charset="0"/>
              </a:rPr>
              <a:t>    </a:t>
            </a:r>
            <a:r>
              <a:rPr lang="en-US" sz="3600" b="1">
                <a:latin typeface="Times New Roman" panose="02020603050405020304" pitchFamily="18" charset="0"/>
                <a:cs typeface="Times New Roman" panose="02020603050405020304" pitchFamily="18" charset="0"/>
              </a:rPr>
              <a:t>Tính </a:t>
            </a:r>
            <a:r>
              <a:rPr lang="vi-VN" altLang="en-US" sz="3600" b="1">
                <a:latin typeface="Times New Roman" panose="02020603050405020304" pitchFamily="18" charset="0"/>
                <a:cs typeface="Times New Roman" panose="02020603050405020304" pitchFamily="18" charset="0"/>
              </a:rPr>
              <a:t>phải chịu hình </a:t>
            </a:r>
            <a:r>
              <a:rPr lang="vi-VN" altLang="en-US" sz="3600" b="1">
                <a:latin typeface="Times New Roman" panose="02020603050405020304" pitchFamily="18" charset="0"/>
                <a:cs typeface="Times New Roman" panose="02020603050405020304" pitchFamily="18" charset="0"/>
              </a:rPr>
              <a:t>phạt</a:t>
            </a:r>
            <a:endParaRPr lang="vi-VN" altLang="en-US" sz="3600" b="1">
              <a:latin typeface="Times New Roman" panose="02020603050405020304" pitchFamily="18" charset="0"/>
              <a:cs typeface="Times New Roman" panose="02020603050405020304" pitchFamily="18" charset="0"/>
            </a:endParaRPr>
          </a:p>
        </p:txBody>
      </p:sp>
      <p:sp>
        <p:nvSpPr>
          <p:cNvPr id="3" name="Text Box 2"/>
          <p:cNvSpPr txBox="1"/>
          <p:nvPr/>
        </p:nvSpPr>
        <p:spPr>
          <a:xfrm>
            <a:off x="1143000" y="1175385"/>
            <a:ext cx="6891655" cy="4523105"/>
          </a:xfrm>
          <a:prstGeom prst="rect">
            <a:avLst/>
          </a:prstGeom>
          <a:noFill/>
        </p:spPr>
        <p:txBody>
          <a:bodyPr wrap="square" rtlCol="0" anchor="t">
            <a:spAutoFit/>
          </a:bodyPr>
          <a:p>
            <a:pPr marL="342900" indent="-342900" algn="just">
              <a:lnSpc>
                <a:spcPct val="150000"/>
              </a:lnSpc>
            </a:pPr>
            <a:r>
              <a:rPr lang="vi-VN" sz="3200">
                <a:solidFill>
                  <a:srgbClr val="002060"/>
                </a:solidFill>
                <a:latin typeface="Times New Roman" panose="02020603050405020304" pitchFamily="18" charset="0"/>
                <a:cs typeface="Times New Roman" panose="02020603050405020304" pitchFamily="18" charset="0"/>
                <a:sym typeface="+mn-ea"/>
              </a:rPr>
              <a:t>Mọi hành vi phạm tội đều bị </a:t>
            </a:r>
            <a:r>
              <a:rPr lang="vi-VN" sz="3200" u="sng">
                <a:solidFill>
                  <a:srgbClr val="002060"/>
                </a:solidFill>
                <a:latin typeface="Times New Roman" panose="02020603050405020304" pitchFamily="18" charset="0"/>
                <a:cs typeface="Times New Roman" panose="02020603050405020304" pitchFamily="18" charset="0"/>
                <a:sym typeface="+mn-ea"/>
              </a:rPr>
              <a:t>đe dọa</a:t>
            </a:r>
            <a:r>
              <a:rPr lang="vi-VN" sz="3200">
                <a:solidFill>
                  <a:srgbClr val="002060"/>
                </a:solidFill>
                <a:latin typeface="Times New Roman" panose="02020603050405020304" pitchFamily="18" charset="0"/>
                <a:cs typeface="Times New Roman" panose="02020603050405020304" pitchFamily="18" charset="0"/>
                <a:sym typeface="+mn-ea"/>
              </a:rPr>
              <a:t> chịu hình phạt</a:t>
            </a:r>
            <a:endParaRPr lang="vi-VN" sz="3200">
              <a:solidFill>
                <a:srgbClr val="002060"/>
              </a:solidFill>
              <a:latin typeface="Times New Roman" panose="02020603050405020304" pitchFamily="18" charset="0"/>
              <a:cs typeface="Times New Roman" panose="02020603050405020304" pitchFamily="18" charset="0"/>
            </a:endParaRPr>
          </a:p>
          <a:p>
            <a:pPr marL="45720" indent="0">
              <a:lnSpc>
                <a:spcPct val="150000"/>
              </a:lnSpc>
              <a:buNone/>
            </a:pPr>
            <a:r>
              <a:rPr lang="vi-VN" altLang="en-US" sz="3200">
                <a:latin typeface="Times New Roman" panose="02020603050405020304" pitchFamily="18" charset="0"/>
                <a:cs typeface="Times New Roman" panose="02020603050405020304" pitchFamily="18" charset="0"/>
                <a:sym typeface="+mn-ea"/>
              </a:rPr>
              <a:t>VD: - Tự ý nửa chừng chấm dứt việc phạm tội </a:t>
            </a:r>
            <a:r>
              <a:rPr lang="vi-VN" altLang="en-US" sz="3200">
                <a:sym typeface="+mn-ea"/>
              </a:rPr>
              <a:t>→ </a:t>
            </a:r>
            <a:r>
              <a:rPr lang="vi-VN" altLang="en-US" sz="3200">
                <a:latin typeface="Times New Roman" panose="02020603050405020304" pitchFamily="18" charset="0"/>
                <a:cs typeface="Times New Roman" panose="02020603050405020304" pitchFamily="18" charset="0"/>
                <a:sym typeface="+mn-ea"/>
              </a:rPr>
              <a:t>miễn TNHS</a:t>
            </a:r>
            <a:endParaRPr lang="vi-VN" altLang="en-US" sz="3200">
              <a:solidFill>
                <a:schemeClr val="tx1"/>
              </a:solidFill>
              <a:latin typeface="Times New Roman" panose="02020603050405020304" pitchFamily="18" charset="0"/>
              <a:cs typeface="Times New Roman" panose="02020603050405020304" pitchFamily="18" charset="0"/>
            </a:endParaRPr>
          </a:p>
          <a:p>
            <a:pPr marL="45720" indent="0">
              <a:lnSpc>
                <a:spcPct val="150000"/>
              </a:lnSpc>
              <a:buNone/>
            </a:pPr>
            <a:r>
              <a:rPr lang="vi-VN" altLang="en-US" sz="3200">
                <a:latin typeface="Times New Roman" panose="02020603050405020304" pitchFamily="18" charset="0"/>
                <a:cs typeface="Times New Roman" panose="02020603050405020304" pitchFamily="18" charset="0"/>
                <a:sym typeface="+mn-ea"/>
              </a:rPr>
              <a:t>        - Miễn hình phạt</a:t>
            </a:r>
            <a:endParaRPr lang="vi-VN" altLang="en-US" sz="3200">
              <a:solidFill>
                <a:schemeClr val="tx1"/>
              </a:solidFill>
              <a:latin typeface="Times New Roman" panose="02020603050405020304" pitchFamily="18" charset="0"/>
              <a:cs typeface="Times New Roman" panose="02020603050405020304" pitchFamily="18" charset="0"/>
            </a:endParaRPr>
          </a:p>
          <a:p>
            <a:pPr marL="45720" indent="0">
              <a:lnSpc>
                <a:spcPct val="150000"/>
              </a:lnSpc>
              <a:buNone/>
            </a:pPr>
            <a:r>
              <a:rPr lang="vi-VN" altLang="en-US" sz="3200">
                <a:latin typeface="Times New Roman" panose="02020603050405020304" pitchFamily="18" charset="0"/>
                <a:cs typeface="Times New Roman" panose="02020603050405020304" pitchFamily="18" charset="0"/>
                <a:sym typeface="+mn-ea"/>
              </a:rPr>
              <a:t>        - Miễn chấp hành hình phạt </a:t>
            </a:r>
            <a:endParaRPr lang="en-US" sz="3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pic>
        <p:nvPicPr>
          <p:cNvPr id="1026" name="Picture 2" descr="Kết quả hình ảnh cho hoa anh túc"/>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228600"/>
            <a:ext cx="9332325" cy="624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914400"/>
            <a:ext cx="8229600" cy="685800"/>
          </a:xfrm>
          <a:ln w="38100">
            <a:noFill/>
            <a:miter lim="800000"/>
          </a:ln>
        </p:spPr>
        <p:txBody>
          <a:bodyPr>
            <a:normAutofit fontScale="90000"/>
          </a:bodyPr>
          <a:lstStyle/>
          <a:p>
            <a:r>
              <a:rPr lang="en-US" b="1" dirty="0" smtClean="0">
                <a:solidFill>
                  <a:srgbClr val="7030A0"/>
                </a:solidFill>
              </a:rPr>
              <a:t>2. </a:t>
            </a:r>
            <a:r>
              <a:rPr lang="en-US" b="1" dirty="0" err="1" smtClean="0">
                <a:solidFill>
                  <a:srgbClr val="7030A0"/>
                </a:solidFill>
                <a:hlinkClick r:id="rId1" action="ppaction://hlinkfile"/>
              </a:rPr>
              <a:t>Cấu</a:t>
            </a:r>
            <a:r>
              <a:rPr lang="en-US" b="1" dirty="0" smtClean="0">
                <a:solidFill>
                  <a:srgbClr val="7030A0"/>
                </a:solidFill>
                <a:hlinkClick r:id="rId1" action="ppaction://hlinkfile"/>
              </a:rPr>
              <a:t> </a:t>
            </a:r>
            <a:r>
              <a:rPr lang="en-US" b="1" dirty="0" err="1" smtClean="0">
                <a:solidFill>
                  <a:srgbClr val="7030A0"/>
                </a:solidFill>
                <a:hlinkClick r:id="rId1" action="ppaction://hlinkfile"/>
              </a:rPr>
              <a:t>thành</a:t>
            </a:r>
            <a:r>
              <a:rPr lang="en-US" b="1" dirty="0" smtClean="0">
                <a:solidFill>
                  <a:srgbClr val="7030A0"/>
                </a:solidFill>
                <a:hlinkClick r:id="rId1" action="ppaction://hlinkfile"/>
              </a:rPr>
              <a:t> </a:t>
            </a:r>
            <a:r>
              <a:rPr lang="en-US" b="1" dirty="0" err="1" smtClean="0">
                <a:solidFill>
                  <a:srgbClr val="7030A0"/>
                </a:solidFill>
                <a:hlinkClick r:id="rId1" action="ppaction://hlinkfile"/>
              </a:rPr>
              <a:t>tội</a:t>
            </a:r>
            <a:r>
              <a:rPr lang="en-US" b="1" dirty="0" smtClean="0">
                <a:solidFill>
                  <a:srgbClr val="7030A0"/>
                </a:solidFill>
                <a:hlinkClick r:id="rId1" action="ppaction://hlinkfile"/>
              </a:rPr>
              <a:t> </a:t>
            </a:r>
            <a:r>
              <a:rPr lang="en-US" b="1" dirty="0" err="1" smtClean="0">
                <a:solidFill>
                  <a:srgbClr val="7030A0"/>
                </a:solidFill>
                <a:hlinkClick r:id="rId1" action="ppaction://hlinkfile"/>
              </a:rPr>
              <a:t>phạm</a:t>
            </a:r>
            <a:endParaRPr lang="en-US" b="1" dirty="0" smtClean="0">
              <a:solidFill>
                <a:srgbClr val="7030A0"/>
              </a:solidFill>
            </a:endParaRPr>
          </a:p>
        </p:txBody>
      </p:sp>
      <p:sp>
        <p:nvSpPr>
          <p:cNvPr id="3" name="Slide Number Placeholder 2"/>
          <p:cNvSpPr>
            <a:spLocks noGrp="1"/>
          </p:cNvSpPr>
          <p:nvPr>
            <p:ph type="sldNum" sz="quarter" idx="12"/>
          </p:nvPr>
        </p:nvSpPr>
        <p:spPr/>
        <p:txBody>
          <a:bodyPr/>
          <a:lstStyle/>
          <a:p>
            <a:pPr>
              <a:defRPr/>
            </a:pPr>
            <a:fld id="{BF8D4114-180E-45A7-94D8-02F386D35780}" type="slidenum">
              <a:rPr lang="en-US" smtClean="0"/>
            </a:fld>
            <a:endParaRPr lang="en-US"/>
          </a:p>
        </p:txBody>
      </p:sp>
      <p:graphicFrame>
        <p:nvGraphicFramePr>
          <p:cNvPr id="4" name="Diagram 3"/>
          <p:cNvGraphicFramePr/>
          <p:nvPr/>
        </p:nvGraphicFramePr>
        <p:xfrm>
          <a:off x="289560" y="2125266"/>
          <a:ext cx="8225790" cy="374721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BF8D4114-180E-45A7-94D8-02F386D35780}" type="slidenum">
              <a:rPr lang="en-US" smtClean="0"/>
            </a:fld>
            <a:endParaRPr lang="en-US"/>
          </a:p>
        </p:txBody>
      </p:sp>
      <p:sp>
        <p:nvSpPr>
          <p:cNvPr id="6" name="Text Placeholder 5"/>
          <p:cNvSpPr>
            <a:spLocks noGrp="1"/>
          </p:cNvSpPr>
          <p:nvPr/>
        </p:nvSpPr>
        <p:spPr>
          <a:xfrm>
            <a:off x="1143000" y="381000"/>
            <a:ext cx="743267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sz="3200"/>
              <a:t>Chủ thể của tội </a:t>
            </a:r>
            <a:r>
              <a:rPr lang="vi-VN" altLang="en-US" sz="3200"/>
              <a:t>phạm</a:t>
            </a:r>
            <a:endParaRPr lang="vi-VN" altLang="en-US" sz="3200"/>
          </a:p>
        </p:txBody>
      </p:sp>
      <p:sp>
        <p:nvSpPr>
          <p:cNvPr id="5" name="Text Placeholder 2"/>
          <p:cNvSpPr>
            <a:spLocks noGrp="1"/>
          </p:cNvSpPr>
          <p:nvPr/>
        </p:nvSpPr>
        <p:spPr>
          <a:xfrm>
            <a:off x="337344" y="1374160"/>
            <a:ext cx="8171656" cy="4439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buNone/>
            </a:pPr>
            <a:r>
              <a:rPr lang="en-US" sz="2400" b="1" i="1">
                <a:solidFill>
                  <a:srgbClr val="002060"/>
                </a:solidFill>
                <a:latin typeface="Times New Roman" panose="02020603050405020304" pitchFamily="18" charset="0"/>
                <a:cs typeface="Times New Roman" panose="02020603050405020304" pitchFamily="18" charset="0"/>
              </a:rPr>
              <a:t>	Chủ thể của tội phạm</a:t>
            </a:r>
            <a:r>
              <a:rPr lang="en-US" sz="2400" i="1">
                <a:solidFill>
                  <a:srgbClr val="002060"/>
                </a:solidFill>
                <a:latin typeface="Times New Roman" panose="02020603050405020304" pitchFamily="18" charset="0"/>
                <a:cs typeface="Times New Roman" panose="02020603050405020304" pitchFamily="18" charset="0"/>
              </a:rPr>
              <a:t>: là con người cụ thể đã thực hiện h/vi nguy hiểm cho xh được LHS quy định là tội phạm, có </a:t>
            </a:r>
            <a:r>
              <a:rPr lang="en-US" sz="2400" b="1" i="1">
                <a:solidFill>
                  <a:srgbClr val="002060"/>
                </a:solidFill>
                <a:latin typeface="Times New Roman" panose="02020603050405020304" pitchFamily="18" charset="0"/>
                <a:cs typeface="Times New Roman" panose="02020603050405020304" pitchFamily="18" charset="0"/>
              </a:rPr>
              <a:t>năng lực TNHS </a:t>
            </a:r>
            <a:r>
              <a:rPr lang="en-US" sz="2400" i="1">
                <a:solidFill>
                  <a:srgbClr val="002060"/>
                </a:solidFill>
                <a:latin typeface="Times New Roman" panose="02020603050405020304" pitchFamily="18" charset="0"/>
                <a:cs typeface="Times New Roman" panose="02020603050405020304" pitchFamily="18" charset="0"/>
              </a:rPr>
              <a:t>và </a:t>
            </a:r>
            <a:r>
              <a:rPr lang="en-US" sz="2400" b="1" i="1">
                <a:solidFill>
                  <a:srgbClr val="002060"/>
                </a:solidFill>
                <a:latin typeface="Times New Roman" panose="02020603050405020304" pitchFamily="18" charset="0"/>
                <a:cs typeface="Times New Roman" panose="02020603050405020304" pitchFamily="18" charset="0"/>
              </a:rPr>
              <a:t>đạt độ tuổi theo quy định </a:t>
            </a:r>
            <a:r>
              <a:rPr lang="en-US" sz="2400" i="1">
                <a:solidFill>
                  <a:srgbClr val="002060"/>
                </a:solidFill>
                <a:latin typeface="Times New Roman" panose="02020603050405020304" pitchFamily="18" charset="0"/>
                <a:cs typeface="Times New Roman" panose="02020603050405020304" pitchFamily="18" charset="0"/>
              </a:rPr>
              <a:t>của LHS.</a:t>
            </a:r>
            <a:endParaRPr lang="en-US" sz="2400" i="1">
              <a:solidFill>
                <a:srgbClr val="002060"/>
              </a:solidFill>
              <a:latin typeface="Times New Roman" panose="02020603050405020304" pitchFamily="18" charset="0"/>
              <a:cs typeface="Times New Roman" panose="02020603050405020304" pitchFamily="18" charset="0"/>
            </a:endParaRPr>
          </a:p>
          <a:p>
            <a:pPr marL="45720" indent="0" algn="just">
              <a:buNone/>
            </a:pPr>
            <a:endParaRPr lang="en-US" sz="2400" i="1">
              <a:solidFill>
                <a:srgbClr val="002060"/>
              </a:solidFill>
              <a:latin typeface="Times New Roman" panose="02020603050405020304" pitchFamily="18" charset="0"/>
              <a:cs typeface="Times New Roman" panose="02020603050405020304" pitchFamily="18" charset="0"/>
            </a:endParaRPr>
          </a:p>
        </p:txBody>
      </p:sp>
      <p:graphicFrame>
        <p:nvGraphicFramePr>
          <p:cNvPr id="7" name="Diagram 6"/>
          <p:cNvGraphicFramePr/>
          <p:nvPr/>
        </p:nvGraphicFramePr>
        <p:xfrm>
          <a:off x="180340" y="2533650"/>
          <a:ext cx="4114800" cy="3886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 name="Diagram 8"/>
          <p:cNvGraphicFramePr/>
          <p:nvPr/>
        </p:nvGraphicFramePr>
        <p:xfrm>
          <a:off x="4295140" y="2457450"/>
          <a:ext cx="4855845" cy="3683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Graphic spid="7" grpId="0">
        <p:bldAsOne/>
      </p:bldGraphic>
      <p:bldGraphic spid="9"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427990" y="457200"/>
            <a:ext cx="8183245" cy="5852795"/>
          </a:xfrm>
          <a:prstGeom prst="rect">
            <a:avLst/>
          </a:prstGeom>
          <a:noFill/>
        </p:spPr>
        <p:txBody>
          <a:bodyPr wrap="square" rtlCol="0" anchor="t">
            <a:spAutoFit/>
          </a:bodyPr>
          <a:p>
            <a:pPr marL="45720" indent="0" algn="just">
              <a:lnSpc>
                <a:spcPct val="160000"/>
              </a:lnSpc>
              <a:buNone/>
            </a:pPr>
            <a:r>
              <a:rPr lang="vi-VN" altLang="en-US" b="1" dirty="0" err="1">
                <a:solidFill>
                  <a:srgbClr val="002060"/>
                </a:solidFill>
                <a:sym typeface="+mn-ea"/>
              </a:rPr>
              <a:t>	</a:t>
            </a:r>
            <a:r>
              <a:rPr lang="en-US" sz="2400" b="1" dirty="0" err="1">
                <a:solidFill>
                  <a:srgbClr val="002060"/>
                </a:solidFill>
                <a:sym typeface="+mn-ea"/>
              </a:rPr>
              <a:t>Điều</a:t>
            </a:r>
            <a:r>
              <a:rPr lang="en-US" sz="2400" b="1" dirty="0">
                <a:solidFill>
                  <a:srgbClr val="002060"/>
                </a:solidFill>
                <a:sym typeface="+mn-ea"/>
              </a:rPr>
              <a:t> 123. </a:t>
            </a:r>
            <a:r>
              <a:rPr lang="en-US" sz="2400" b="1" dirty="0" err="1">
                <a:solidFill>
                  <a:srgbClr val="002060"/>
                </a:solidFill>
                <a:sym typeface="+mn-ea"/>
              </a:rPr>
              <a:t>Tội</a:t>
            </a:r>
            <a:r>
              <a:rPr lang="en-US" sz="2400" b="1" dirty="0">
                <a:solidFill>
                  <a:srgbClr val="002060"/>
                </a:solidFill>
                <a:sym typeface="+mn-ea"/>
              </a:rPr>
              <a:t> </a:t>
            </a:r>
            <a:r>
              <a:rPr lang="en-US" sz="2400" b="1" dirty="0" err="1">
                <a:solidFill>
                  <a:srgbClr val="002060"/>
                </a:solidFill>
                <a:sym typeface="+mn-ea"/>
              </a:rPr>
              <a:t>giết</a:t>
            </a:r>
            <a:r>
              <a:rPr lang="en-US" sz="2400" b="1" dirty="0">
                <a:solidFill>
                  <a:srgbClr val="002060"/>
                </a:solidFill>
                <a:sym typeface="+mn-ea"/>
              </a:rPr>
              <a:t> </a:t>
            </a:r>
            <a:r>
              <a:rPr lang="en-US" sz="2400" b="1" dirty="0" err="1">
                <a:solidFill>
                  <a:srgbClr val="002060"/>
                </a:solidFill>
                <a:sym typeface="+mn-ea"/>
              </a:rPr>
              <a:t>người</a:t>
            </a:r>
            <a:endParaRPr lang="en-US" sz="2400" b="1" dirty="0">
              <a:solidFill>
                <a:srgbClr val="002060"/>
              </a:solidFill>
            </a:endParaRPr>
          </a:p>
          <a:p>
            <a:pPr marL="45720" indent="0">
              <a:buNone/>
            </a:pPr>
            <a:r>
              <a:rPr lang="en-US" sz="2400" b="1" dirty="0">
                <a:solidFill>
                  <a:srgbClr val="002060"/>
                </a:solidFill>
                <a:sym typeface="+mn-ea"/>
              </a:rPr>
              <a:t>	</a:t>
            </a:r>
            <a:r>
              <a:rPr lang="vi-VN" sz="2400" b="1" dirty="0">
                <a:solidFill>
                  <a:srgbClr val="002060"/>
                </a:solidFill>
                <a:sym typeface="+mn-ea"/>
              </a:rPr>
              <a:t>Điều 124. Tội giết hoặc vứt bỏ con mới đẻ</a:t>
            </a:r>
            <a:endParaRPr lang="vi-VN" sz="2400" b="1" dirty="0">
              <a:solidFill>
                <a:srgbClr val="002060"/>
              </a:solidFill>
            </a:endParaRPr>
          </a:p>
          <a:p>
            <a:pPr marL="45720" indent="0" algn="just">
              <a:buNone/>
            </a:pPr>
            <a:r>
              <a:rPr lang="vi-VN" sz="2400" b="1" dirty="0">
                <a:solidFill>
                  <a:srgbClr val="002060"/>
                </a:solidFill>
                <a:sym typeface="+mn-ea"/>
              </a:rPr>
              <a:t>	</a:t>
            </a:r>
            <a:r>
              <a:rPr lang="vi-VN" sz="2400" dirty="0">
                <a:solidFill>
                  <a:srgbClr val="002060"/>
                </a:solidFill>
                <a:sym typeface="+mn-ea"/>
              </a:rPr>
              <a:t>1. Người mẹ nào do ảnh hưởng nặng nề của tư tưởng lạc hậu hoặc trong hoàn cảnh khách quan đặc biệt mà giết con do mình đẻ ra trong 07 ngày tuổi, thì bị phạt tù từ 06 tháng đến 03 năm.</a:t>
            </a:r>
            <a:endParaRPr lang="vi-VN" sz="2400" dirty="0">
              <a:solidFill>
                <a:srgbClr val="002060"/>
              </a:solidFill>
            </a:endParaRPr>
          </a:p>
          <a:p>
            <a:pPr marL="45720" indent="0" algn="just">
              <a:buNone/>
            </a:pPr>
            <a:r>
              <a:rPr lang="vi-VN" sz="2400" dirty="0">
                <a:solidFill>
                  <a:srgbClr val="002060"/>
                </a:solidFill>
                <a:sym typeface="+mn-ea"/>
              </a:rPr>
              <a:t>	2. Người mẹ nào do ảnh hưởng nặng nề của tư tưởng lạc hậu hoặc trong hoàn cảnh khách quan đặc biệt mà vứt bỏ con do mình đẻ ra trong 07 ngày tuổi dẫn đến hậu quả đứa trẻ chết, thì bị phạt cải tạo không giam giữ đến 02 năm hoặc bị phạt tù từ 03 tháng đến 02 năm.</a:t>
            </a:r>
            <a:endParaRPr lang="vi-VN" sz="2400" dirty="0">
              <a:solidFill>
                <a:srgbClr val="002060"/>
              </a:solidFill>
            </a:endParaRPr>
          </a:p>
          <a:p>
            <a:pPr marL="45720" indent="0" algn="just">
              <a:buNone/>
            </a:pPr>
            <a:r>
              <a:rPr lang="vi-VN" sz="2400" b="1" dirty="0">
                <a:solidFill>
                  <a:srgbClr val="002060"/>
                </a:solidFill>
                <a:sym typeface="+mn-ea"/>
              </a:rPr>
              <a:t>	Điều 127. Tội làm chết người trong khi thi hành công vụ</a:t>
            </a:r>
            <a:endParaRPr lang="vi-VN" sz="2400" b="1" dirty="0">
              <a:solidFill>
                <a:srgbClr val="002060"/>
              </a:solidFill>
            </a:endParaRPr>
          </a:p>
          <a:p>
            <a:pPr marL="45720" indent="0" algn="just">
              <a:buNone/>
            </a:pPr>
            <a:r>
              <a:rPr lang="vi-VN" sz="2400" b="1" dirty="0">
                <a:solidFill>
                  <a:srgbClr val="002060"/>
                </a:solidFill>
                <a:sym typeface="+mn-ea"/>
              </a:rPr>
              <a:t>	</a:t>
            </a:r>
            <a:r>
              <a:rPr lang="vi-VN" sz="2400" dirty="0">
                <a:solidFill>
                  <a:srgbClr val="002060"/>
                </a:solidFill>
                <a:sym typeface="+mn-ea"/>
              </a:rPr>
              <a:t>Người nào trong khi thi hành công vụ mà làm chết người do dùng vũ lực ngoài những trường hợp pháp luật cho phép, thì bị phạt tù từ 05 năm đến 10 năm.</a:t>
            </a:r>
            <a:endParaRPr lang="en-US" sz="2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Placeholder 1"/>
          <p:cNvSpPr>
            <a:spLocks noGrp="1"/>
          </p:cNvSpPr>
          <p:nvPr/>
        </p:nvSpPr>
        <p:spPr>
          <a:xfrm>
            <a:off x="1295400" y="347345"/>
            <a:ext cx="743267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a:t>Khách thể của tội </a:t>
            </a:r>
            <a:r>
              <a:rPr lang="vi-VN" altLang="en-US" u="heavy"/>
              <a:t>phạm</a:t>
            </a:r>
            <a:endParaRPr lang="vi-VN" altLang="en-US"/>
          </a:p>
        </p:txBody>
      </p:sp>
      <p:sp>
        <p:nvSpPr>
          <p:cNvPr id="4" name="Text Box 3"/>
          <p:cNvSpPr txBox="1"/>
          <p:nvPr/>
        </p:nvSpPr>
        <p:spPr>
          <a:xfrm>
            <a:off x="455295" y="1143000"/>
            <a:ext cx="8231505" cy="4615815"/>
          </a:xfrm>
          <a:prstGeom prst="rect">
            <a:avLst/>
          </a:prstGeom>
          <a:noFill/>
        </p:spPr>
        <p:txBody>
          <a:bodyPr wrap="square" rtlCol="0" anchor="t">
            <a:spAutoFit/>
          </a:bodyPr>
          <a:p>
            <a:pPr marL="45720" indent="0" algn="just">
              <a:lnSpc>
                <a:spcPct val="150000"/>
              </a:lnSpc>
              <a:buNone/>
            </a:pPr>
            <a:r>
              <a:rPr lang="en-US" sz="2800" b="1" i="1">
                <a:solidFill>
                  <a:srgbClr val="002060"/>
                </a:solidFill>
                <a:latin typeface="Times New Roman" panose="02020603050405020304" pitchFamily="18" charset="0"/>
                <a:cs typeface="Times New Roman" panose="02020603050405020304" pitchFamily="18" charset="0"/>
                <a:sym typeface="+mn-ea"/>
              </a:rPr>
              <a:t>Khách thể của tội phạm </a:t>
            </a:r>
            <a:r>
              <a:rPr lang="en-US" sz="2800" i="1">
                <a:solidFill>
                  <a:srgbClr val="002060"/>
                </a:solidFill>
                <a:latin typeface="Times New Roman" panose="02020603050405020304" pitchFamily="18" charset="0"/>
                <a:cs typeface="Times New Roman" panose="02020603050405020304" pitchFamily="18" charset="0"/>
                <a:sym typeface="+mn-ea"/>
              </a:rPr>
              <a:t>là quan hệ xã hội được luật hình sự bảo vệ và bị tội phạm gây thiệt hại hoặc đe dọa gây thiệt hại ở mức độ đáng kể. </a:t>
            </a:r>
            <a:endParaRPr lang="en-US" sz="2800" i="1">
              <a:solidFill>
                <a:srgbClr val="002060"/>
              </a:solidFill>
              <a:latin typeface="Times New Roman" panose="02020603050405020304" pitchFamily="18" charset="0"/>
              <a:cs typeface="Times New Roman" panose="02020603050405020304" pitchFamily="18" charset="0"/>
            </a:endParaRPr>
          </a:p>
          <a:p>
            <a:pPr marL="45720" indent="0" algn="just">
              <a:lnSpc>
                <a:spcPct val="150000"/>
              </a:lnSpc>
              <a:buNone/>
            </a:pPr>
            <a:r>
              <a:rPr lang="en-US" sz="2800" i="1">
                <a:solidFill>
                  <a:srgbClr val="002060"/>
                </a:solidFill>
                <a:latin typeface="Times New Roman" panose="02020603050405020304" pitchFamily="18" charset="0"/>
                <a:cs typeface="Times New Roman" panose="02020603050405020304" pitchFamily="18" charset="0"/>
                <a:sym typeface="+mn-ea"/>
              </a:rPr>
              <a:t>	</a:t>
            </a:r>
            <a:r>
              <a:rPr lang="en-US" sz="2800">
                <a:solidFill>
                  <a:srgbClr val="002060"/>
                </a:solidFill>
                <a:latin typeface="Times New Roman" panose="02020603050405020304" pitchFamily="18" charset="0"/>
                <a:cs typeface="Times New Roman" panose="02020603050405020304" pitchFamily="18" charset="0"/>
                <a:sym typeface="+mn-ea"/>
              </a:rPr>
              <a:t>Các bộ phận của khách thể có thể bị tác động là:</a:t>
            </a:r>
            <a:endParaRPr lang="en-US" sz="2800">
              <a:solidFill>
                <a:srgbClr val="002060"/>
              </a:solidFill>
              <a:latin typeface="Times New Roman" panose="02020603050405020304" pitchFamily="18" charset="0"/>
              <a:cs typeface="Times New Roman" panose="02020603050405020304" pitchFamily="18" charset="0"/>
            </a:endParaRPr>
          </a:p>
          <a:p>
            <a:pPr marL="45720" indent="0" algn="just">
              <a:lnSpc>
                <a:spcPct val="150000"/>
              </a:lnSpc>
              <a:buNone/>
            </a:pPr>
            <a:r>
              <a:rPr lang="en-US" sz="2800">
                <a:solidFill>
                  <a:srgbClr val="002060"/>
                </a:solidFill>
                <a:latin typeface="Times New Roman" panose="02020603050405020304" pitchFamily="18" charset="0"/>
                <a:cs typeface="Times New Roman" panose="02020603050405020304" pitchFamily="18" charset="0"/>
                <a:sym typeface="+mn-ea"/>
              </a:rPr>
              <a:t>	- Chủ thể của QHXH;</a:t>
            </a:r>
            <a:endParaRPr lang="en-US" sz="2800">
              <a:solidFill>
                <a:srgbClr val="002060"/>
              </a:solidFill>
              <a:latin typeface="Times New Roman" panose="02020603050405020304" pitchFamily="18" charset="0"/>
              <a:cs typeface="Times New Roman" panose="02020603050405020304" pitchFamily="18" charset="0"/>
            </a:endParaRPr>
          </a:p>
          <a:p>
            <a:pPr marL="45720" indent="0" algn="just">
              <a:lnSpc>
                <a:spcPct val="150000"/>
              </a:lnSpc>
              <a:buNone/>
            </a:pPr>
            <a:r>
              <a:rPr lang="en-US" sz="2800">
                <a:solidFill>
                  <a:srgbClr val="002060"/>
                </a:solidFill>
                <a:latin typeface="Times New Roman" panose="02020603050405020304" pitchFamily="18" charset="0"/>
                <a:cs typeface="Times New Roman" panose="02020603050405020304" pitchFamily="18" charset="0"/>
                <a:sym typeface="+mn-ea"/>
              </a:rPr>
              <a:t>	- Nội dung của các QHXH;</a:t>
            </a:r>
            <a:endParaRPr lang="en-US" sz="2800">
              <a:solidFill>
                <a:srgbClr val="002060"/>
              </a:solidFill>
              <a:latin typeface="Times New Roman" panose="02020603050405020304" pitchFamily="18" charset="0"/>
              <a:cs typeface="Times New Roman" panose="02020603050405020304" pitchFamily="18" charset="0"/>
            </a:endParaRPr>
          </a:p>
          <a:p>
            <a:pPr marL="45720" indent="0" algn="just">
              <a:lnSpc>
                <a:spcPct val="150000"/>
              </a:lnSpc>
              <a:buNone/>
            </a:pPr>
            <a:r>
              <a:rPr lang="en-US" sz="2800">
                <a:solidFill>
                  <a:srgbClr val="002060"/>
                </a:solidFill>
                <a:latin typeface="Times New Roman" panose="02020603050405020304" pitchFamily="18" charset="0"/>
                <a:cs typeface="Times New Roman" panose="02020603050405020304" pitchFamily="18" charset="0"/>
                <a:sym typeface="+mn-ea"/>
              </a:rPr>
              <a:t>	- Đối tượng của các QHXH.</a:t>
            </a:r>
            <a:endParaRPr lang="en-US" sz="28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703580" y="474980"/>
            <a:ext cx="8009255" cy="6393180"/>
          </a:xfrm>
          <a:prstGeom prst="rect">
            <a:avLst/>
          </a:prstGeom>
          <a:noFill/>
        </p:spPr>
        <p:txBody>
          <a:bodyPr wrap="square" rtlCol="0" anchor="t">
            <a:spAutoFit/>
          </a:bodyPr>
          <a:p>
            <a:pPr marL="45720" indent="0">
              <a:lnSpc>
                <a:spcPct val="150000"/>
              </a:lnSpc>
              <a:buNone/>
            </a:pPr>
            <a:r>
              <a:rPr lang="en-US" sz="2100" b="1" dirty="0" err="1">
                <a:solidFill>
                  <a:srgbClr val="002060"/>
                </a:solidFill>
                <a:sym typeface="+mn-ea"/>
              </a:rPr>
              <a:t>Điều</a:t>
            </a:r>
            <a:r>
              <a:rPr lang="en-US" sz="2100" b="1" dirty="0">
                <a:solidFill>
                  <a:srgbClr val="002060"/>
                </a:solidFill>
                <a:sym typeface="+mn-ea"/>
              </a:rPr>
              <a:t> 141. </a:t>
            </a:r>
            <a:r>
              <a:rPr lang="en-US" sz="2100" b="1" dirty="0" err="1">
                <a:solidFill>
                  <a:srgbClr val="002060"/>
                </a:solidFill>
                <a:sym typeface="+mn-ea"/>
              </a:rPr>
              <a:t>Tội</a:t>
            </a:r>
            <a:r>
              <a:rPr lang="en-US" sz="2100" b="1" dirty="0">
                <a:solidFill>
                  <a:srgbClr val="002060"/>
                </a:solidFill>
                <a:sym typeface="+mn-ea"/>
              </a:rPr>
              <a:t> </a:t>
            </a:r>
            <a:r>
              <a:rPr lang="en-US" sz="2100" b="1" dirty="0" err="1">
                <a:solidFill>
                  <a:srgbClr val="002060"/>
                </a:solidFill>
                <a:sym typeface="+mn-ea"/>
              </a:rPr>
              <a:t>hiếp</a:t>
            </a:r>
            <a:r>
              <a:rPr lang="en-US" sz="2100" b="1" dirty="0">
                <a:solidFill>
                  <a:srgbClr val="002060"/>
                </a:solidFill>
                <a:sym typeface="+mn-ea"/>
              </a:rPr>
              <a:t> </a:t>
            </a:r>
            <a:r>
              <a:rPr lang="en-US" sz="2100" b="1" dirty="0" err="1">
                <a:solidFill>
                  <a:srgbClr val="002060"/>
                </a:solidFill>
                <a:sym typeface="+mn-ea"/>
              </a:rPr>
              <a:t>dâm</a:t>
            </a:r>
            <a:r>
              <a:rPr lang="en-US" sz="2100" b="1" dirty="0">
                <a:solidFill>
                  <a:srgbClr val="002060"/>
                </a:solidFill>
                <a:sym typeface="+mn-ea"/>
              </a:rPr>
              <a:t>  </a:t>
            </a:r>
            <a:endParaRPr lang="en-US" sz="2100" b="1" dirty="0">
              <a:solidFill>
                <a:srgbClr val="002060"/>
              </a:solidFill>
            </a:endParaRPr>
          </a:p>
          <a:p>
            <a:pPr marL="45720" indent="0">
              <a:lnSpc>
                <a:spcPct val="150000"/>
              </a:lnSpc>
              <a:buNone/>
            </a:pPr>
            <a:r>
              <a:rPr lang="vi-VN" altLang="en-US" sz="2100" b="1" dirty="0">
                <a:solidFill>
                  <a:srgbClr val="002060"/>
                </a:solidFill>
                <a:sym typeface="+mn-ea"/>
              </a:rPr>
              <a:t>	</a:t>
            </a:r>
            <a:r>
              <a:rPr lang="en-US" sz="2100" dirty="0">
                <a:solidFill>
                  <a:srgbClr val="002060"/>
                </a:solidFill>
                <a:sym typeface="+mn-ea"/>
              </a:rPr>
              <a:t>N</a:t>
            </a:r>
            <a:r>
              <a:rPr lang="vi-VN" sz="2100" dirty="0">
                <a:solidFill>
                  <a:srgbClr val="002060"/>
                </a:solidFill>
                <a:sym typeface="+mn-ea"/>
              </a:rPr>
              <a:t>gười nào dùng vũ lực, đe dọa dùng vũ lực hoặc lợi dụng tình trạng không thể tự vệ được của nạn nhân hoặc thủ đoạn khác giao cấu hoặc thực hiện hành vi quan hệ tình dục khác trái với ý muốn của nạn nhân, thì bị phạt tù từ 02 năm đến 07 năm.</a:t>
            </a:r>
            <a:r>
              <a:rPr lang="en-US" sz="2100" b="1" dirty="0">
                <a:solidFill>
                  <a:srgbClr val="002060"/>
                </a:solidFill>
                <a:sym typeface="+mn-ea"/>
              </a:rPr>
              <a:t>	</a:t>
            </a:r>
            <a:endParaRPr lang="en-US" sz="2100" b="1" dirty="0">
              <a:solidFill>
                <a:srgbClr val="002060"/>
              </a:solidFill>
            </a:endParaRPr>
          </a:p>
          <a:p>
            <a:pPr marL="45720" indent="0">
              <a:lnSpc>
                <a:spcPct val="150000"/>
              </a:lnSpc>
              <a:buNone/>
            </a:pPr>
            <a:r>
              <a:rPr lang="en-US" sz="2100" b="1" dirty="0" err="1">
                <a:solidFill>
                  <a:srgbClr val="002060"/>
                </a:solidFill>
                <a:sym typeface="+mn-ea"/>
              </a:rPr>
              <a:t>Điều</a:t>
            </a:r>
            <a:r>
              <a:rPr lang="en-US" sz="2100" b="1" dirty="0">
                <a:solidFill>
                  <a:srgbClr val="002060"/>
                </a:solidFill>
                <a:sym typeface="+mn-ea"/>
              </a:rPr>
              <a:t> 142.  </a:t>
            </a:r>
            <a:r>
              <a:rPr lang="en-US" sz="2100" b="1" dirty="0" err="1">
                <a:solidFill>
                  <a:srgbClr val="002060"/>
                </a:solidFill>
                <a:sym typeface="+mn-ea"/>
              </a:rPr>
              <a:t>Tội</a:t>
            </a:r>
            <a:r>
              <a:rPr lang="en-US" sz="2100" b="1" dirty="0">
                <a:solidFill>
                  <a:srgbClr val="002060"/>
                </a:solidFill>
                <a:sym typeface="+mn-ea"/>
              </a:rPr>
              <a:t> </a:t>
            </a:r>
            <a:r>
              <a:rPr lang="en-US" sz="2100" b="1" dirty="0" err="1">
                <a:solidFill>
                  <a:srgbClr val="002060"/>
                </a:solidFill>
                <a:sym typeface="+mn-ea"/>
              </a:rPr>
              <a:t>hiếp</a:t>
            </a:r>
            <a:r>
              <a:rPr lang="en-US" sz="2100" b="1" dirty="0">
                <a:solidFill>
                  <a:srgbClr val="002060"/>
                </a:solidFill>
                <a:sym typeface="+mn-ea"/>
              </a:rPr>
              <a:t> </a:t>
            </a:r>
            <a:r>
              <a:rPr lang="en-US" sz="2100" b="1" dirty="0" err="1">
                <a:solidFill>
                  <a:srgbClr val="002060"/>
                </a:solidFill>
                <a:sym typeface="+mn-ea"/>
              </a:rPr>
              <a:t>dâm</a:t>
            </a:r>
            <a:r>
              <a:rPr lang="en-US" sz="2100" b="1" dirty="0">
                <a:solidFill>
                  <a:srgbClr val="002060"/>
                </a:solidFill>
                <a:sym typeface="+mn-ea"/>
              </a:rPr>
              <a:t> </a:t>
            </a:r>
            <a:r>
              <a:rPr lang="en-US" sz="2100" b="1" dirty="0" err="1">
                <a:solidFill>
                  <a:srgbClr val="002060"/>
                </a:solidFill>
                <a:sym typeface="+mn-ea"/>
              </a:rPr>
              <a:t>người</a:t>
            </a:r>
            <a:r>
              <a:rPr lang="en-US" sz="2100" b="1" dirty="0">
                <a:solidFill>
                  <a:srgbClr val="002060"/>
                </a:solidFill>
                <a:sym typeface="+mn-ea"/>
              </a:rPr>
              <a:t> </a:t>
            </a:r>
            <a:r>
              <a:rPr lang="en-US" sz="2100" b="1" dirty="0" err="1">
                <a:solidFill>
                  <a:srgbClr val="002060"/>
                </a:solidFill>
                <a:sym typeface="+mn-ea"/>
              </a:rPr>
              <a:t>dưới</a:t>
            </a:r>
            <a:r>
              <a:rPr lang="en-US" sz="2100" b="1" dirty="0">
                <a:solidFill>
                  <a:srgbClr val="002060"/>
                </a:solidFill>
                <a:sym typeface="+mn-ea"/>
              </a:rPr>
              <a:t> 16 </a:t>
            </a:r>
            <a:r>
              <a:rPr lang="en-US" sz="2100" b="1" dirty="0" err="1">
                <a:solidFill>
                  <a:srgbClr val="002060"/>
                </a:solidFill>
                <a:sym typeface="+mn-ea"/>
              </a:rPr>
              <a:t>tuổi</a:t>
            </a:r>
            <a:endParaRPr lang="en-US" sz="2100" b="1" dirty="0">
              <a:solidFill>
                <a:srgbClr val="002060"/>
              </a:solidFill>
            </a:endParaRPr>
          </a:p>
          <a:p>
            <a:pPr marL="45720" indent="0" algn="just">
              <a:lnSpc>
                <a:spcPct val="150000"/>
              </a:lnSpc>
              <a:buNone/>
            </a:pPr>
            <a:r>
              <a:rPr lang="vi-VN" sz="2100" dirty="0">
                <a:solidFill>
                  <a:srgbClr val="002060"/>
                </a:solidFill>
                <a:sym typeface="+mn-ea"/>
              </a:rPr>
              <a:t>	Người nào thực hiện một trong các hành vi sau đây, thì bị phạt tù từ 07 năm đến 15 năm: a) Dùng vũ lực, đe dọa dùng vũ lực hoặc lợi dụng tình trạng không thể tự vệ được của nạn nhân hoặc thủ đoạn khác giao cấu hoặc thực hiện hành vi quan hệ tình dục khác với người từ đủ 13 tuổi đến dưới 16 tuổi trái với ý muốn của họ; b) Giao cấu hoặc thực hiện hành vi quan hệ tình dục khác với người dưới 13 tuổi.</a:t>
            </a:r>
            <a:endParaRPr lang="vi-VN" sz="2100" dirty="0">
              <a:solidFill>
                <a:srgbClr val="002060"/>
              </a:solidFill>
            </a:endParaRPr>
          </a:p>
          <a:p>
            <a:pPr marL="45720" indent="0">
              <a:lnSpc>
                <a:spcPct val="150000"/>
              </a:lnSpc>
              <a:buNone/>
            </a:pPr>
            <a:endParaRPr lang="en-US" sz="21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13" name="Text Placeholder 12"/>
          <p:cNvSpPr>
            <a:spLocks noGrp="1"/>
          </p:cNvSpPr>
          <p:nvPr/>
        </p:nvSpPr>
        <p:spPr>
          <a:xfrm>
            <a:off x="762000" y="76200"/>
            <a:ext cx="768413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3200"/>
              <a:t>M</a:t>
            </a:r>
            <a:r>
              <a:rPr lang="vi-VN" altLang="en-US" sz="3200"/>
              <a:t>ặt khách </a:t>
            </a:r>
            <a:r>
              <a:rPr lang="vi-VN" altLang="en-US" sz="3200"/>
              <a:t>quan</a:t>
            </a:r>
            <a:endParaRPr lang="vi-VN" altLang="en-US" sz="3200"/>
          </a:p>
        </p:txBody>
      </p:sp>
      <p:sp>
        <p:nvSpPr>
          <p:cNvPr id="3" name="Text Box 2"/>
          <p:cNvSpPr txBox="1"/>
          <p:nvPr/>
        </p:nvSpPr>
        <p:spPr>
          <a:xfrm>
            <a:off x="609600" y="914400"/>
            <a:ext cx="8077200" cy="1383665"/>
          </a:xfrm>
          <a:prstGeom prst="rect">
            <a:avLst/>
          </a:prstGeom>
          <a:noFill/>
        </p:spPr>
        <p:txBody>
          <a:bodyPr wrap="square" rtlCol="0" anchor="t">
            <a:spAutoFit/>
          </a:bodyPr>
          <a:p>
            <a:pPr marL="45720" indent="0" algn="just">
              <a:buNone/>
            </a:pPr>
            <a:r>
              <a:rPr lang="en-US" sz="2800" b="1" i="1">
                <a:solidFill>
                  <a:srgbClr val="002060"/>
                </a:solidFill>
                <a:latin typeface="Times New Roman" panose="02020603050405020304" pitchFamily="18" charset="0"/>
                <a:cs typeface="Times New Roman" panose="02020603050405020304" pitchFamily="18" charset="0"/>
                <a:sym typeface="+mn-ea"/>
              </a:rPr>
              <a:t>Mặt khách quan của tội phạm</a:t>
            </a:r>
            <a:r>
              <a:rPr lang="en-US" sz="2800" i="1">
                <a:solidFill>
                  <a:srgbClr val="002060"/>
                </a:solidFill>
                <a:latin typeface="Times New Roman" panose="02020603050405020304" pitchFamily="18" charset="0"/>
                <a:cs typeface="Times New Roman" panose="02020603050405020304" pitchFamily="18" charset="0"/>
                <a:sym typeface="+mn-ea"/>
              </a:rPr>
              <a:t>:</a:t>
            </a:r>
            <a:r>
              <a:rPr lang="en-US" sz="2800" b="1" i="1">
                <a:solidFill>
                  <a:srgbClr val="002060"/>
                </a:solidFill>
                <a:latin typeface="Times New Roman" panose="02020603050405020304" pitchFamily="18" charset="0"/>
                <a:cs typeface="Times New Roman" panose="02020603050405020304" pitchFamily="18" charset="0"/>
                <a:sym typeface="+mn-ea"/>
              </a:rPr>
              <a:t> </a:t>
            </a:r>
            <a:r>
              <a:rPr lang="en-US" sz="2800" i="1">
                <a:solidFill>
                  <a:srgbClr val="002060"/>
                </a:solidFill>
                <a:latin typeface="Times New Roman" panose="02020603050405020304" pitchFamily="18" charset="0"/>
                <a:cs typeface="Times New Roman" panose="02020603050405020304" pitchFamily="18" charset="0"/>
                <a:sym typeface="+mn-ea"/>
              </a:rPr>
              <a:t>là những biểu hiện của tội phạm diễn ra hoặc tồn tại bên ngoài thế giới khách quan.</a:t>
            </a:r>
            <a:endParaRPr lang="en-US" sz="2800"/>
          </a:p>
        </p:txBody>
      </p:sp>
      <p:sp>
        <p:nvSpPr>
          <p:cNvPr id="4" name="Rounded Rectangle 3"/>
          <p:cNvSpPr/>
          <p:nvPr/>
        </p:nvSpPr>
        <p:spPr>
          <a:xfrm>
            <a:off x="152399" y="2514600"/>
            <a:ext cx="1814945"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mj-lt"/>
              </a:rPr>
              <a:t>MẶT KHÁCH QUAN CỦA TỘI PHẠM</a:t>
            </a:r>
            <a:endParaRPr lang="en-US" sz="3200">
              <a:latin typeface="+mj-lt"/>
            </a:endParaRPr>
          </a:p>
        </p:txBody>
      </p:sp>
      <p:sp>
        <p:nvSpPr>
          <p:cNvPr id="5" name="Right Arrow 4"/>
          <p:cNvSpPr/>
          <p:nvPr/>
        </p:nvSpPr>
        <p:spPr>
          <a:xfrm>
            <a:off x="2057400" y="2701636"/>
            <a:ext cx="914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2971800" y="2514600"/>
            <a:ext cx="5867400" cy="762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Hành vi (khách quan) </a:t>
            </a:r>
            <a:endParaRPr lang="en-US" sz="2200" b="1">
              <a:solidFill>
                <a:schemeClr val="tx1"/>
              </a:solidFill>
              <a:latin typeface="Times New Roman" panose="02020603050405020304" pitchFamily="18" charset="0"/>
              <a:cs typeface="Times New Roman" panose="02020603050405020304" pitchFamily="18" charset="0"/>
            </a:endParaRPr>
          </a:p>
          <a:p>
            <a:pPr algn="ctr"/>
            <a:r>
              <a:rPr lang="en-US" sz="2200">
                <a:solidFill>
                  <a:schemeClr val="tx1"/>
                </a:solidFill>
                <a:latin typeface="Times New Roman" panose="02020603050405020304" pitchFamily="18" charset="0"/>
                <a:cs typeface="Times New Roman" panose="02020603050405020304" pitchFamily="18" charset="0"/>
              </a:rPr>
              <a:t>Hành động hoặc ko hành động</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6" name="Right Arrow 5"/>
          <p:cNvSpPr/>
          <p:nvPr/>
        </p:nvSpPr>
        <p:spPr>
          <a:xfrm>
            <a:off x="2057400" y="3685309"/>
            <a:ext cx="914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0" name="Rounded Rectangle 9"/>
          <p:cNvSpPr/>
          <p:nvPr/>
        </p:nvSpPr>
        <p:spPr>
          <a:xfrm>
            <a:off x="2971800" y="3505200"/>
            <a:ext cx="5867400" cy="7620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Hậu quả thực tế</a:t>
            </a:r>
            <a:endParaRPr lang="en-US" sz="2200" b="1">
              <a:solidFill>
                <a:schemeClr val="tx1"/>
              </a:solidFill>
              <a:latin typeface="Times New Roman" panose="02020603050405020304" pitchFamily="18" charset="0"/>
              <a:cs typeface="Times New Roman" panose="02020603050405020304" pitchFamily="18" charset="0"/>
            </a:endParaRPr>
          </a:p>
        </p:txBody>
      </p:sp>
      <p:sp>
        <p:nvSpPr>
          <p:cNvPr id="7" name="Right Arrow 6"/>
          <p:cNvSpPr/>
          <p:nvPr/>
        </p:nvSpPr>
        <p:spPr>
          <a:xfrm>
            <a:off x="2057400" y="4648200"/>
            <a:ext cx="914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1" name="Rounded Rectangle 10"/>
          <p:cNvSpPr/>
          <p:nvPr/>
        </p:nvSpPr>
        <p:spPr>
          <a:xfrm>
            <a:off x="3006436" y="4454236"/>
            <a:ext cx="5867400" cy="7273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Mối quan hệ nhân quả giữa h/vi và hậu quả</a:t>
            </a:r>
            <a:endParaRPr lang="en-US" sz="2200" b="1">
              <a:solidFill>
                <a:schemeClr val="tx1"/>
              </a:solidFill>
              <a:latin typeface="Times New Roman" panose="02020603050405020304" pitchFamily="18" charset="0"/>
              <a:cs typeface="Times New Roman" panose="02020603050405020304" pitchFamily="18" charset="0"/>
            </a:endParaRPr>
          </a:p>
        </p:txBody>
      </p:sp>
      <p:sp>
        <p:nvSpPr>
          <p:cNvPr id="8" name="Right Arrow 7"/>
          <p:cNvSpPr/>
          <p:nvPr/>
        </p:nvSpPr>
        <p:spPr>
          <a:xfrm>
            <a:off x="2057400" y="5791200"/>
            <a:ext cx="9144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2971800" y="5410200"/>
            <a:ext cx="5867400" cy="12192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Các biểu hiện khách quan khác:</a:t>
            </a:r>
            <a:endParaRPr lang="en-US" sz="2200" b="1">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n-US" sz="2200">
                <a:solidFill>
                  <a:schemeClr val="tx1"/>
                </a:solidFill>
                <a:latin typeface="Times New Roman" panose="02020603050405020304" pitchFamily="18" charset="0"/>
                <a:cs typeface="Times New Roman" panose="02020603050405020304" pitchFamily="18" charset="0"/>
              </a:rPr>
              <a:t>Công cụ, phương tiện, thủ đoạn</a:t>
            </a:r>
            <a:endParaRPr lang="en-US" sz="2200">
              <a:solidFill>
                <a:schemeClr val="tx1"/>
              </a:solidFill>
              <a:latin typeface="Times New Roman" panose="02020603050405020304" pitchFamily="18" charset="0"/>
              <a:cs typeface="Times New Roman" panose="02020603050405020304" pitchFamily="18" charset="0"/>
            </a:endParaRPr>
          </a:p>
          <a:p>
            <a:pPr marL="285750" indent="-285750" algn="just">
              <a:buFontTx/>
              <a:buChar char="-"/>
            </a:pPr>
            <a:r>
              <a:rPr lang="en-US" sz="2200">
                <a:solidFill>
                  <a:schemeClr val="tx1"/>
                </a:solidFill>
                <a:latin typeface="Times New Roman" panose="02020603050405020304" pitchFamily="18" charset="0"/>
                <a:cs typeface="Times New Roman" panose="02020603050405020304" pitchFamily="18" charset="0"/>
              </a:rPr>
              <a:t>Địa điểm, thời gian…</a:t>
            </a:r>
            <a:endParaRPr lang="en-US" sz="220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anim calcmode="lin" valueType="num">
                                      <p:cBhvr additive="base">
                                        <p:cTn id="31" dur="500" fill="hold"/>
                                        <p:tgtEl>
                                          <p:spTgt spid="7"/>
                                        </p:tgtEl>
                                        <p:attrNameLst>
                                          <p:attrName>ppt_x</p:attrName>
                                        </p:attrNameLst>
                                      </p:cBhvr>
                                      <p:tavLst>
                                        <p:tav tm="0">
                                          <p:val>
                                            <p:strVal val="#ppt_x"/>
                                          </p:val>
                                        </p:tav>
                                        <p:tav tm="100000">
                                          <p:val>
                                            <p:strVal val="#ppt_x"/>
                                          </p:val>
                                        </p:tav>
                                      </p:tavLst>
                                    </p:anim>
                                    <p:anim calcmode="lin" valueType="num">
                                      <p:cBhvr additive="base">
                                        <p:cTn id="32" dur="500" fill="hold"/>
                                        <p:tgtEl>
                                          <p:spTgt spid="7"/>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 calcmode="lin" valueType="num">
                                      <p:cBhvr additive="base">
                                        <p:cTn id="35" dur="500" fill="hold"/>
                                        <p:tgtEl>
                                          <p:spTgt spid="11"/>
                                        </p:tgtEl>
                                        <p:attrNameLst>
                                          <p:attrName>ppt_x</p:attrName>
                                        </p:attrNameLst>
                                      </p:cBhvr>
                                      <p:tavLst>
                                        <p:tav tm="0">
                                          <p:val>
                                            <p:strVal val="#ppt_x"/>
                                          </p:val>
                                        </p:tav>
                                        <p:tav tm="100000">
                                          <p:val>
                                            <p:strVal val="#ppt_x"/>
                                          </p:val>
                                        </p:tav>
                                      </p:tavLst>
                                    </p:anim>
                                    <p:anim calcmode="lin" valueType="num">
                                      <p:cBhvr additive="base">
                                        <p:cTn id="3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2"/>
                                        </p:tgtEl>
                                        <p:attrNameLst>
                                          <p:attrName>style.visibility</p:attrName>
                                        </p:attrNameLst>
                                      </p:cBhvr>
                                      <p:to>
                                        <p:strVal val="visible"/>
                                      </p:to>
                                    </p:set>
                                    <p:anim calcmode="lin" valueType="num">
                                      <p:cBhvr additive="base">
                                        <p:cTn id="45" dur="500" fill="hold"/>
                                        <p:tgtEl>
                                          <p:spTgt spid="12"/>
                                        </p:tgtEl>
                                        <p:attrNameLst>
                                          <p:attrName>ppt_x</p:attrName>
                                        </p:attrNameLst>
                                      </p:cBhvr>
                                      <p:tavLst>
                                        <p:tav tm="0">
                                          <p:val>
                                            <p:strVal val="#ppt_x"/>
                                          </p:val>
                                        </p:tav>
                                        <p:tav tm="100000">
                                          <p:val>
                                            <p:strVal val="#ppt_x"/>
                                          </p:val>
                                        </p:tav>
                                      </p:tavLst>
                                    </p:anim>
                                    <p:anim calcmode="lin" valueType="num">
                                      <p:cBhvr additive="base">
                                        <p:cTn id="4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9" grpId="0" bldLvl="0" animBg="1"/>
      <p:bldP spid="6" grpId="0" bldLvl="0" animBg="1"/>
      <p:bldP spid="10" grpId="0" bldLvl="0" animBg="1"/>
      <p:bldP spid="7" grpId="0" bldLvl="0" animBg="1"/>
      <p:bldP spid="11" grpId="0" bldLvl="0" animBg="1"/>
      <p:bldP spid="8" grpId="0" bldLvl="0" animBg="1"/>
      <p:bldP spid="12"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838200" y="838200"/>
            <a:ext cx="7232650" cy="6123940"/>
          </a:xfrm>
          <a:prstGeom prst="rect">
            <a:avLst/>
          </a:prstGeom>
          <a:noFill/>
        </p:spPr>
        <p:txBody>
          <a:bodyPr wrap="square" rtlCol="0" anchor="t">
            <a:spAutoFit/>
          </a:bodyPr>
          <a:p>
            <a:pPr marL="45720" indent="0" algn="just">
              <a:lnSpc>
                <a:spcPct val="150000"/>
              </a:lnSpc>
              <a:buNone/>
            </a:pPr>
            <a:r>
              <a:rPr lang="vi-VN" sz="2800" b="1" dirty="0">
                <a:solidFill>
                  <a:srgbClr val="002060"/>
                </a:solidFill>
                <a:sym typeface="+mn-ea"/>
              </a:rPr>
              <a:t>	Điều 168. Tội cướp tài sản</a:t>
            </a:r>
            <a:endParaRPr lang="vi-VN" sz="2800" b="1" dirty="0">
              <a:solidFill>
                <a:srgbClr val="002060"/>
              </a:solidFill>
            </a:endParaRPr>
          </a:p>
          <a:p>
            <a:pPr marL="45720" indent="0" algn="just">
              <a:buNone/>
            </a:pPr>
            <a:r>
              <a:rPr lang="vi-VN" sz="2800" b="1" dirty="0">
                <a:solidFill>
                  <a:srgbClr val="002060"/>
                </a:solidFill>
                <a:sym typeface="+mn-ea"/>
              </a:rPr>
              <a:t>	</a:t>
            </a:r>
            <a:r>
              <a:rPr lang="vi-VN" sz="2800" dirty="0">
                <a:solidFill>
                  <a:srgbClr val="002060"/>
                </a:solidFill>
                <a:sym typeface="+mn-ea"/>
              </a:rPr>
              <a:t>Người nào dùng vũ lực, đe dọa dùng vũ lực ngay tức khắc hoặc có hành vi khác làm cho người bị tấn công lâm vào tình trạng không thể chống cự được nhằm chiếm đoạt tài sản, thì bị phạt tù từ 03 năm đến 10 năm.</a:t>
            </a:r>
            <a:endParaRPr lang="vi-VN" sz="2800" dirty="0">
              <a:solidFill>
                <a:srgbClr val="002060"/>
              </a:solidFill>
            </a:endParaRPr>
          </a:p>
          <a:p>
            <a:pPr marL="45720" indent="0" algn="just">
              <a:lnSpc>
                <a:spcPct val="150000"/>
              </a:lnSpc>
              <a:buNone/>
            </a:pPr>
            <a:r>
              <a:rPr lang="en-US" sz="2800" b="1" dirty="0">
                <a:solidFill>
                  <a:srgbClr val="002060"/>
                </a:solidFill>
                <a:sym typeface="+mn-ea"/>
              </a:rPr>
              <a:t>	</a:t>
            </a:r>
            <a:r>
              <a:rPr lang="en-US" sz="2800" b="1" dirty="0" err="1">
                <a:solidFill>
                  <a:srgbClr val="002060"/>
                </a:solidFill>
                <a:sym typeface="+mn-ea"/>
              </a:rPr>
              <a:t>Điều</a:t>
            </a:r>
            <a:r>
              <a:rPr lang="en-US" sz="2800" b="1" dirty="0">
                <a:solidFill>
                  <a:srgbClr val="002060"/>
                </a:solidFill>
                <a:sym typeface="+mn-ea"/>
              </a:rPr>
              <a:t> 171.  </a:t>
            </a:r>
            <a:r>
              <a:rPr lang="en-US" sz="2800" b="1" dirty="0" err="1">
                <a:solidFill>
                  <a:srgbClr val="002060"/>
                </a:solidFill>
                <a:sym typeface="+mn-ea"/>
              </a:rPr>
              <a:t>Tội</a:t>
            </a:r>
            <a:r>
              <a:rPr lang="en-US" sz="2800" b="1" dirty="0">
                <a:solidFill>
                  <a:srgbClr val="002060"/>
                </a:solidFill>
                <a:sym typeface="+mn-ea"/>
              </a:rPr>
              <a:t> </a:t>
            </a:r>
            <a:r>
              <a:rPr lang="en-US" sz="2800" b="1" dirty="0" err="1">
                <a:solidFill>
                  <a:srgbClr val="002060"/>
                </a:solidFill>
                <a:sym typeface="+mn-ea"/>
              </a:rPr>
              <a:t>cướp</a:t>
            </a:r>
            <a:r>
              <a:rPr lang="en-US" sz="2800" b="1" dirty="0">
                <a:solidFill>
                  <a:srgbClr val="002060"/>
                </a:solidFill>
                <a:sym typeface="+mn-ea"/>
              </a:rPr>
              <a:t> </a:t>
            </a:r>
            <a:r>
              <a:rPr lang="en-US" sz="2800" b="1" dirty="0" err="1">
                <a:solidFill>
                  <a:srgbClr val="002060"/>
                </a:solidFill>
                <a:sym typeface="+mn-ea"/>
              </a:rPr>
              <a:t>giật</a:t>
            </a:r>
            <a:r>
              <a:rPr lang="en-US" sz="2800" b="1" dirty="0">
                <a:solidFill>
                  <a:srgbClr val="002060"/>
                </a:solidFill>
                <a:sym typeface="+mn-ea"/>
              </a:rPr>
              <a:t> </a:t>
            </a:r>
            <a:r>
              <a:rPr lang="en-US" sz="2800" b="1" dirty="0" err="1">
                <a:solidFill>
                  <a:srgbClr val="002060"/>
                </a:solidFill>
                <a:sym typeface="+mn-ea"/>
              </a:rPr>
              <a:t>tài</a:t>
            </a:r>
            <a:r>
              <a:rPr lang="en-US" sz="2800" b="1" dirty="0">
                <a:solidFill>
                  <a:srgbClr val="002060"/>
                </a:solidFill>
                <a:sym typeface="+mn-ea"/>
              </a:rPr>
              <a:t> </a:t>
            </a:r>
            <a:r>
              <a:rPr lang="en-US" sz="2800" b="1" dirty="0" err="1">
                <a:solidFill>
                  <a:srgbClr val="002060"/>
                </a:solidFill>
                <a:sym typeface="+mn-ea"/>
              </a:rPr>
              <a:t>sản</a:t>
            </a:r>
            <a:r>
              <a:rPr lang="en-US" sz="2800" b="1" dirty="0">
                <a:solidFill>
                  <a:srgbClr val="002060"/>
                </a:solidFill>
                <a:sym typeface="+mn-ea"/>
              </a:rPr>
              <a:t> </a:t>
            </a:r>
            <a:endParaRPr lang="en-US" sz="2800" dirty="0">
              <a:solidFill>
                <a:srgbClr val="002060"/>
              </a:solidFill>
            </a:endParaRPr>
          </a:p>
          <a:p>
            <a:pPr marL="45720" indent="0" algn="just">
              <a:lnSpc>
                <a:spcPct val="150000"/>
              </a:lnSpc>
              <a:buNone/>
            </a:pPr>
            <a:r>
              <a:rPr lang="en-US" sz="2800" b="1" dirty="0">
                <a:solidFill>
                  <a:srgbClr val="002060"/>
                </a:solidFill>
                <a:sym typeface="+mn-ea"/>
              </a:rPr>
              <a:t>	</a:t>
            </a:r>
            <a:r>
              <a:rPr lang="en-US" sz="2800" b="1" dirty="0" err="1">
                <a:solidFill>
                  <a:srgbClr val="002060"/>
                </a:solidFill>
                <a:sym typeface="+mn-ea"/>
              </a:rPr>
              <a:t>Điều</a:t>
            </a:r>
            <a:r>
              <a:rPr lang="en-US" sz="2800" b="1" dirty="0">
                <a:solidFill>
                  <a:srgbClr val="002060"/>
                </a:solidFill>
                <a:sym typeface="+mn-ea"/>
              </a:rPr>
              <a:t> 172. </a:t>
            </a:r>
            <a:r>
              <a:rPr lang="en-US" sz="2800" b="1" dirty="0" err="1">
                <a:solidFill>
                  <a:srgbClr val="002060"/>
                </a:solidFill>
                <a:sym typeface="+mn-ea"/>
              </a:rPr>
              <a:t>Tội</a:t>
            </a:r>
            <a:r>
              <a:rPr lang="en-US" sz="2800" b="1" dirty="0">
                <a:solidFill>
                  <a:srgbClr val="002060"/>
                </a:solidFill>
                <a:sym typeface="+mn-ea"/>
              </a:rPr>
              <a:t> </a:t>
            </a:r>
            <a:r>
              <a:rPr lang="en-US" sz="2800" b="1" dirty="0" err="1">
                <a:solidFill>
                  <a:srgbClr val="002060"/>
                </a:solidFill>
                <a:sym typeface="+mn-ea"/>
              </a:rPr>
              <a:t>công</a:t>
            </a:r>
            <a:r>
              <a:rPr lang="en-US" sz="2800" b="1" dirty="0">
                <a:solidFill>
                  <a:srgbClr val="002060"/>
                </a:solidFill>
                <a:sym typeface="+mn-ea"/>
              </a:rPr>
              <a:t> </a:t>
            </a:r>
            <a:r>
              <a:rPr lang="en-US" sz="2800" b="1" dirty="0" err="1">
                <a:solidFill>
                  <a:srgbClr val="002060"/>
                </a:solidFill>
                <a:sym typeface="+mn-ea"/>
              </a:rPr>
              <a:t>nhiên</a:t>
            </a:r>
            <a:r>
              <a:rPr lang="en-US" sz="2800" b="1" dirty="0">
                <a:solidFill>
                  <a:srgbClr val="002060"/>
                </a:solidFill>
                <a:sym typeface="+mn-ea"/>
              </a:rPr>
              <a:t> </a:t>
            </a:r>
            <a:r>
              <a:rPr lang="en-US" sz="2800" b="1" dirty="0" err="1">
                <a:solidFill>
                  <a:srgbClr val="002060"/>
                </a:solidFill>
                <a:sym typeface="+mn-ea"/>
              </a:rPr>
              <a:t>chiếm</a:t>
            </a:r>
            <a:r>
              <a:rPr lang="en-US" sz="2800" b="1" dirty="0">
                <a:solidFill>
                  <a:srgbClr val="002060"/>
                </a:solidFill>
                <a:sym typeface="+mn-ea"/>
              </a:rPr>
              <a:t> </a:t>
            </a:r>
            <a:r>
              <a:rPr lang="en-US" sz="2800" b="1" dirty="0" err="1">
                <a:solidFill>
                  <a:srgbClr val="002060"/>
                </a:solidFill>
                <a:sym typeface="+mn-ea"/>
              </a:rPr>
              <a:t>đoạt</a:t>
            </a:r>
            <a:r>
              <a:rPr lang="en-US" sz="2800" b="1" dirty="0">
                <a:solidFill>
                  <a:srgbClr val="002060"/>
                </a:solidFill>
                <a:sym typeface="+mn-ea"/>
              </a:rPr>
              <a:t> </a:t>
            </a:r>
            <a:r>
              <a:rPr lang="en-US" sz="2800" b="1" dirty="0" err="1">
                <a:solidFill>
                  <a:srgbClr val="002060"/>
                </a:solidFill>
                <a:sym typeface="+mn-ea"/>
              </a:rPr>
              <a:t>tài</a:t>
            </a:r>
            <a:r>
              <a:rPr lang="en-US" sz="2800" b="1" dirty="0">
                <a:solidFill>
                  <a:srgbClr val="002060"/>
                </a:solidFill>
                <a:sym typeface="+mn-ea"/>
              </a:rPr>
              <a:t> </a:t>
            </a:r>
            <a:r>
              <a:rPr lang="en-US" sz="2800" b="1" dirty="0" err="1">
                <a:solidFill>
                  <a:srgbClr val="002060"/>
                </a:solidFill>
                <a:sym typeface="+mn-ea"/>
              </a:rPr>
              <a:t>sản</a:t>
            </a:r>
            <a:r>
              <a:rPr lang="en-US" sz="2800" b="1" dirty="0">
                <a:solidFill>
                  <a:srgbClr val="002060"/>
                </a:solidFill>
                <a:sym typeface="+mn-ea"/>
              </a:rPr>
              <a:t>  </a:t>
            </a:r>
            <a:endParaRPr lang="en-US" sz="2800" dirty="0">
              <a:solidFill>
                <a:srgbClr val="002060"/>
              </a:solidFill>
            </a:endParaRPr>
          </a:p>
          <a:p>
            <a:pPr marL="45720" indent="0" algn="just">
              <a:lnSpc>
                <a:spcPct val="150000"/>
              </a:lnSpc>
              <a:buNone/>
            </a:pPr>
            <a:r>
              <a:rPr lang="en-US" sz="2800" dirty="0">
                <a:solidFill>
                  <a:srgbClr val="002060"/>
                </a:solidFill>
                <a:sym typeface="+mn-ea"/>
              </a:rPr>
              <a:t>	</a:t>
            </a:r>
            <a:r>
              <a:rPr lang="en-US" sz="2800" b="1" dirty="0" err="1">
                <a:solidFill>
                  <a:srgbClr val="002060"/>
                </a:solidFill>
                <a:sym typeface="+mn-ea"/>
              </a:rPr>
              <a:t>Điều</a:t>
            </a:r>
            <a:r>
              <a:rPr lang="en-US" sz="2800" b="1" dirty="0">
                <a:solidFill>
                  <a:srgbClr val="002060"/>
                </a:solidFill>
                <a:sym typeface="+mn-ea"/>
              </a:rPr>
              <a:t> 173.  </a:t>
            </a:r>
            <a:r>
              <a:rPr lang="en-US" sz="2800" b="1" dirty="0" err="1">
                <a:solidFill>
                  <a:srgbClr val="002060"/>
                </a:solidFill>
                <a:sym typeface="+mn-ea"/>
              </a:rPr>
              <a:t>Tội</a:t>
            </a:r>
            <a:r>
              <a:rPr lang="en-US" sz="2800" b="1" dirty="0">
                <a:solidFill>
                  <a:srgbClr val="002060"/>
                </a:solidFill>
                <a:sym typeface="+mn-ea"/>
              </a:rPr>
              <a:t> </a:t>
            </a:r>
            <a:r>
              <a:rPr lang="en-US" sz="2800" b="1" dirty="0" err="1">
                <a:solidFill>
                  <a:srgbClr val="002060"/>
                </a:solidFill>
                <a:sym typeface="+mn-ea"/>
              </a:rPr>
              <a:t>trộm</a:t>
            </a:r>
            <a:r>
              <a:rPr lang="en-US" sz="2800" b="1" dirty="0">
                <a:solidFill>
                  <a:srgbClr val="002060"/>
                </a:solidFill>
                <a:sym typeface="+mn-ea"/>
              </a:rPr>
              <a:t> </a:t>
            </a:r>
            <a:r>
              <a:rPr lang="en-US" sz="2800" b="1" dirty="0" err="1">
                <a:solidFill>
                  <a:srgbClr val="002060"/>
                </a:solidFill>
                <a:sym typeface="+mn-ea"/>
              </a:rPr>
              <a:t>cắp</a:t>
            </a:r>
            <a:r>
              <a:rPr lang="en-US" sz="2800" b="1" dirty="0">
                <a:solidFill>
                  <a:srgbClr val="002060"/>
                </a:solidFill>
                <a:sym typeface="+mn-ea"/>
              </a:rPr>
              <a:t> </a:t>
            </a:r>
            <a:r>
              <a:rPr lang="en-US" sz="2800" b="1" dirty="0" err="1">
                <a:solidFill>
                  <a:srgbClr val="002060"/>
                </a:solidFill>
                <a:sym typeface="+mn-ea"/>
              </a:rPr>
              <a:t>tài</a:t>
            </a:r>
            <a:r>
              <a:rPr lang="en-US" sz="2800" b="1" dirty="0">
                <a:solidFill>
                  <a:srgbClr val="002060"/>
                </a:solidFill>
                <a:sym typeface="+mn-ea"/>
              </a:rPr>
              <a:t> </a:t>
            </a:r>
            <a:r>
              <a:rPr lang="en-US" sz="2800" b="1" dirty="0" err="1">
                <a:solidFill>
                  <a:srgbClr val="002060"/>
                </a:solidFill>
                <a:sym typeface="+mn-ea"/>
              </a:rPr>
              <a:t>sản</a:t>
            </a:r>
            <a:r>
              <a:rPr lang="en-US" sz="2800" b="1" dirty="0">
                <a:solidFill>
                  <a:srgbClr val="002060"/>
                </a:solidFill>
                <a:sym typeface="+mn-ea"/>
              </a:rPr>
              <a:t>  </a:t>
            </a:r>
            <a:endParaRPr lang="en-US" sz="2800" dirty="0">
              <a:solidFill>
                <a:srgbClr val="002060"/>
              </a:solidFill>
            </a:endParaRPr>
          </a:p>
          <a:p>
            <a:pPr algn="just">
              <a:lnSpc>
                <a:spcPct val="150000"/>
              </a:lnSpc>
            </a:pPr>
            <a:endParaRPr lang="en-US" sz="28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09600" y="627063"/>
            <a:ext cx="8001000" cy="4093428"/>
          </a:xfrm>
          <a:prstGeom prst="rect">
            <a:avLst/>
          </a:prstGeom>
          <a:noFill/>
        </p:spPr>
        <p:txBody>
          <a:bodyPr>
            <a:spAutoFit/>
          </a:bodyPr>
          <a:lstStyle/>
          <a:p>
            <a:pPr algn="ctr" eaLnBrk="1" fontAlgn="auto" hangingPunct="1">
              <a:spcBef>
                <a:spcPts val="0"/>
              </a:spcBef>
              <a:spcAft>
                <a:spcPts val="0"/>
              </a:spcAft>
              <a:defRPr/>
            </a:pPr>
            <a:r>
              <a:rPr lang="en-US" sz="3600" b="1" dirty="0">
                <a:solidFill>
                  <a:srgbClr val="FF0000"/>
                </a:solidFill>
                <a:latin typeface="+mn-lt"/>
                <a:cs typeface="+mn-cs"/>
              </a:rPr>
              <a:t>TÀI LIỆU HỌC TẬP:</a:t>
            </a:r>
            <a:endParaRPr lang="en-US" sz="3600" b="1" dirty="0">
              <a:solidFill>
                <a:srgbClr val="FF0000"/>
              </a:solidFill>
              <a:latin typeface="+mn-lt"/>
              <a:cs typeface="+mn-cs"/>
            </a:endParaRPr>
          </a:p>
          <a:p>
            <a:pPr eaLnBrk="1" fontAlgn="auto" hangingPunct="1">
              <a:spcBef>
                <a:spcPts val="0"/>
              </a:spcBef>
              <a:spcAft>
                <a:spcPts val="0"/>
              </a:spcAft>
              <a:defRPr/>
            </a:pPr>
            <a:endParaRPr lang="en-US" sz="3200" dirty="0">
              <a:latin typeface="+mn-lt"/>
              <a:cs typeface="+mn-cs"/>
            </a:endParaRPr>
          </a:p>
          <a:p>
            <a:pPr marL="285750" indent="-285750" eaLnBrk="1" fontAlgn="auto" hangingPunct="1">
              <a:spcBef>
                <a:spcPts val="0"/>
              </a:spcBef>
              <a:spcAft>
                <a:spcPts val="0"/>
              </a:spcAft>
              <a:buFontTx/>
              <a:buChar char="-"/>
              <a:defRPr/>
            </a:pPr>
            <a:r>
              <a:rPr lang="en-US" sz="3200" b="1" dirty="0" err="1" smtClean="0">
                <a:cs typeface="Arial" panose="020B0604020202020204" pitchFamily="34" charset="0"/>
              </a:rPr>
              <a:t>Bộ</a:t>
            </a:r>
            <a:r>
              <a:rPr lang="en-US" sz="3200" b="1" dirty="0" smtClean="0">
                <a:cs typeface="Arial" panose="020B0604020202020204" pitchFamily="34" charset="0"/>
              </a:rPr>
              <a:t> </a:t>
            </a:r>
            <a:r>
              <a:rPr lang="en-US" sz="3200" b="1" dirty="0" err="1">
                <a:cs typeface="Arial" panose="020B0604020202020204" pitchFamily="34" charset="0"/>
              </a:rPr>
              <a:t>luật</a:t>
            </a:r>
            <a:r>
              <a:rPr lang="en-US" sz="3200" b="1" dirty="0">
                <a:cs typeface="Arial" panose="020B0604020202020204" pitchFamily="34" charset="0"/>
              </a:rPr>
              <a:t> </a:t>
            </a:r>
            <a:r>
              <a:rPr lang="en-US" sz="3200" b="1" dirty="0" err="1">
                <a:cs typeface="Arial" panose="020B0604020202020204" pitchFamily="34" charset="0"/>
              </a:rPr>
              <a:t>Hình</a:t>
            </a:r>
            <a:r>
              <a:rPr lang="en-US" sz="3200" b="1" dirty="0">
                <a:cs typeface="Arial" panose="020B0604020202020204" pitchFamily="34" charset="0"/>
              </a:rPr>
              <a:t> </a:t>
            </a:r>
            <a:r>
              <a:rPr lang="en-US" sz="3200" b="1" dirty="0" err="1">
                <a:cs typeface="Arial" panose="020B0604020202020204" pitchFamily="34" charset="0"/>
              </a:rPr>
              <a:t>sự</a:t>
            </a:r>
            <a:r>
              <a:rPr lang="en-US" sz="3200" b="1" dirty="0">
                <a:cs typeface="Arial" panose="020B0604020202020204" pitchFamily="34" charset="0"/>
              </a:rPr>
              <a:t> </a:t>
            </a:r>
            <a:r>
              <a:rPr lang="en-US" sz="3200" b="1" dirty="0" err="1">
                <a:cs typeface="Arial" panose="020B0604020202020204" pitchFamily="34" charset="0"/>
              </a:rPr>
              <a:t>năm</a:t>
            </a:r>
            <a:r>
              <a:rPr lang="en-US" sz="3200" b="1" dirty="0">
                <a:cs typeface="Arial" panose="020B0604020202020204" pitchFamily="34" charset="0"/>
              </a:rPr>
              <a:t> </a:t>
            </a:r>
            <a:r>
              <a:rPr lang="en-US" sz="3200" b="1" dirty="0" smtClean="0">
                <a:cs typeface="Arial" panose="020B0604020202020204" pitchFamily="34" charset="0"/>
              </a:rPr>
              <a:t>2015</a:t>
            </a:r>
            <a:endParaRPr lang="en-US" sz="3200" b="1" dirty="0" smtClean="0">
              <a:cs typeface="Arial" panose="020B0604020202020204" pitchFamily="34" charset="0"/>
            </a:endParaRPr>
          </a:p>
          <a:p>
            <a:pPr eaLnBrk="1" fontAlgn="auto" hangingPunct="1">
              <a:spcBef>
                <a:spcPts val="0"/>
              </a:spcBef>
              <a:spcAft>
                <a:spcPts val="0"/>
              </a:spcAft>
              <a:defRPr/>
            </a:pPr>
            <a:endParaRPr lang="en-US" sz="3200" b="1" dirty="0" smtClean="0">
              <a:cs typeface="Arial" panose="020B0604020202020204" pitchFamily="34" charset="0"/>
            </a:endParaRPr>
          </a:p>
          <a:p>
            <a:pPr marL="285750" indent="-285750" eaLnBrk="1" fontAlgn="auto" hangingPunct="1">
              <a:spcBef>
                <a:spcPts val="0"/>
              </a:spcBef>
              <a:spcAft>
                <a:spcPts val="0"/>
              </a:spcAft>
              <a:buFontTx/>
              <a:buChar char="-"/>
              <a:defRPr/>
            </a:pPr>
            <a:r>
              <a:rPr lang="en-US" sz="3200" b="1" dirty="0" err="1" smtClean="0"/>
              <a:t>Vũ</a:t>
            </a:r>
            <a:r>
              <a:rPr lang="en-US" sz="3200" b="1" dirty="0" smtClean="0"/>
              <a:t> </a:t>
            </a:r>
            <a:r>
              <a:rPr lang="en-US" sz="3200" b="1" dirty="0" err="1"/>
              <a:t>Thế</a:t>
            </a:r>
            <a:r>
              <a:rPr lang="en-US" sz="3200" b="1" dirty="0"/>
              <a:t> </a:t>
            </a:r>
            <a:r>
              <a:rPr lang="en-US" sz="3200" b="1" dirty="0" err="1"/>
              <a:t>Hoài</a:t>
            </a:r>
            <a:r>
              <a:rPr lang="en-US" sz="3200" b="1" dirty="0"/>
              <a:t> (2017), </a:t>
            </a:r>
            <a:r>
              <a:rPr lang="en-US" sz="3200" b="1" i="1" dirty="0" err="1"/>
              <a:t>Giáo</a:t>
            </a:r>
            <a:r>
              <a:rPr lang="en-US" sz="3200" b="1" i="1" dirty="0"/>
              <a:t> </a:t>
            </a:r>
            <a:r>
              <a:rPr lang="en-US" sz="3200" b="1" i="1" dirty="0" err="1"/>
              <a:t>trình</a:t>
            </a:r>
            <a:r>
              <a:rPr lang="en-US" sz="3200" b="1" i="1" dirty="0"/>
              <a:t> </a:t>
            </a:r>
            <a:r>
              <a:rPr lang="en-US" sz="3200" b="1" i="1" dirty="0" err="1"/>
              <a:t>pháp</a:t>
            </a:r>
            <a:r>
              <a:rPr lang="en-US" sz="3200" b="1" i="1" dirty="0"/>
              <a:t> </a:t>
            </a:r>
            <a:r>
              <a:rPr lang="en-US" sz="3200" b="1" i="1" dirty="0" err="1"/>
              <a:t>luật</a:t>
            </a:r>
            <a:r>
              <a:rPr lang="en-US" sz="3200" b="1" i="1" dirty="0"/>
              <a:t> </a:t>
            </a:r>
            <a:r>
              <a:rPr lang="en-US" sz="3200" b="1" i="1" dirty="0" err="1"/>
              <a:t>đại</a:t>
            </a:r>
            <a:r>
              <a:rPr lang="en-US" sz="3200" b="1" i="1" dirty="0"/>
              <a:t> </a:t>
            </a:r>
            <a:r>
              <a:rPr lang="en-US" sz="3200" b="1" i="1" dirty="0" err="1"/>
              <a:t>cương</a:t>
            </a:r>
            <a:r>
              <a:rPr lang="en-US" sz="3200" b="1" dirty="0"/>
              <a:t>, </a:t>
            </a:r>
            <a:r>
              <a:rPr lang="en-US" sz="3200" b="1" dirty="0" err="1"/>
              <a:t>Nxb</a:t>
            </a:r>
            <a:r>
              <a:rPr lang="en-US" sz="3200" b="1" dirty="0"/>
              <a:t> ĐHCN TPHCM.</a:t>
            </a:r>
            <a:endParaRPr lang="en-US" sz="3200" b="1" dirty="0"/>
          </a:p>
          <a:p>
            <a:pPr eaLnBrk="1" fontAlgn="auto" hangingPunct="1">
              <a:spcBef>
                <a:spcPts val="0"/>
              </a:spcBef>
              <a:spcAft>
                <a:spcPts val="0"/>
              </a:spcAft>
              <a:defRPr/>
            </a:pPr>
            <a:endParaRPr lang="en-US" sz="3200" dirty="0">
              <a:latin typeface="+mn-lt"/>
              <a:cs typeface="+mn-cs"/>
            </a:endParaRPr>
          </a:p>
          <a:p>
            <a:pPr eaLnBrk="1" fontAlgn="auto" hangingPunct="1">
              <a:spcBef>
                <a:spcPts val="0"/>
              </a:spcBef>
              <a:spcAft>
                <a:spcPts val="0"/>
              </a:spcAft>
              <a:defRPr/>
            </a:pPr>
            <a:endParaRPr lang="en-US" sz="3200" dirty="0">
              <a:latin typeface="+mn-lt"/>
              <a:cs typeface="+mn-cs"/>
            </a:endParaRPr>
          </a:p>
        </p:txBody>
      </p:sp>
      <p:sp>
        <p:nvSpPr>
          <p:cNvPr id="3" name="Slide Number Placeholder 2"/>
          <p:cNvSpPr>
            <a:spLocks noGrp="1"/>
          </p:cNvSpPr>
          <p:nvPr>
            <p:ph type="sldNum" sz="quarter" idx="12"/>
          </p:nvPr>
        </p:nvSpPr>
        <p:spPr/>
        <p:txBody>
          <a:bodyPr/>
          <a:lstStyle/>
          <a:p>
            <a:pPr>
              <a:defRPr/>
            </a:pPr>
            <a:fld id="{C1417339-ECDC-4EFD-9DB6-F79BDD8CD45D}" type="slidenum">
              <a:rPr lang="en-US" smtClean="0"/>
            </a:fld>
            <a:endParaRPr lang="en-US"/>
          </a:p>
        </p:txBody>
      </p:sp>
    </p:spTree>
  </p:cSld>
  <p:clrMapOvr>
    <a:masterClrMapping/>
  </p:clrMapOvr>
  <p:transition spd="slow">
    <p:cover dir="lu"/>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621665" y="457200"/>
            <a:ext cx="7660005" cy="6689090"/>
          </a:xfrm>
          <a:prstGeom prst="rect">
            <a:avLst/>
          </a:prstGeom>
          <a:noFill/>
        </p:spPr>
        <p:txBody>
          <a:bodyPr wrap="square" rtlCol="0" anchor="t">
            <a:spAutoFit/>
          </a:bodyPr>
          <a:p>
            <a:pPr marL="45720" indent="0" algn="just">
              <a:lnSpc>
                <a:spcPct val="130000"/>
              </a:lnSpc>
              <a:spcBef>
                <a:spcPts val="0"/>
              </a:spcBef>
              <a:buNone/>
            </a:pPr>
            <a:r>
              <a:rPr lang="en-US" sz="2200" b="1" dirty="0" err="1">
                <a:solidFill>
                  <a:srgbClr val="002060"/>
                </a:solidFill>
                <a:sym typeface="+mn-ea"/>
              </a:rPr>
              <a:t>Điều</a:t>
            </a:r>
            <a:r>
              <a:rPr lang="en-US" sz="2200" b="1" dirty="0">
                <a:solidFill>
                  <a:srgbClr val="002060"/>
                </a:solidFill>
                <a:sym typeface="+mn-ea"/>
              </a:rPr>
              <a:t> 123.  </a:t>
            </a:r>
            <a:r>
              <a:rPr lang="en-US" sz="2200" b="1" dirty="0" err="1">
                <a:solidFill>
                  <a:srgbClr val="002060"/>
                </a:solidFill>
                <a:sym typeface="+mn-ea"/>
              </a:rPr>
              <a:t>Tội</a:t>
            </a:r>
            <a:r>
              <a:rPr lang="en-US" sz="2200" b="1" dirty="0">
                <a:solidFill>
                  <a:srgbClr val="002060"/>
                </a:solidFill>
                <a:sym typeface="+mn-ea"/>
              </a:rPr>
              <a:t> </a:t>
            </a:r>
            <a:r>
              <a:rPr lang="en-US" sz="2200" b="1" dirty="0" err="1">
                <a:solidFill>
                  <a:srgbClr val="002060"/>
                </a:solidFill>
                <a:sym typeface="+mn-ea"/>
              </a:rPr>
              <a:t>giết</a:t>
            </a:r>
            <a:r>
              <a:rPr lang="en-US" sz="2200" b="1" dirty="0">
                <a:solidFill>
                  <a:srgbClr val="002060"/>
                </a:solidFill>
                <a:sym typeface="+mn-ea"/>
              </a:rPr>
              <a:t> </a:t>
            </a:r>
            <a:r>
              <a:rPr lang="en-US" sz="2200" b="1" dirty="0" err="1">
                <a:solidFill>
                  <a:srgbClr val="002060"/>
                </a:solidFill>
                <a:sym typeface="+mn-ea"/>
              </a:rPr>
              <a:t>người</a:t>
            </a:r>
            <a:r>
              <a:rPr lang="en-US" sz="2200" b="1" dirty="0">
                <a:solidFill>
                  <a:srgbClr val="002060"/>
                </a:solidFill>
                <a:sym typeface="+mn-ea"/>
              </a:rPr>
              <a:t>  </a:t>
            </a:r>
            <a:endParaRPr lang="en-US" sz="2200" b="1" dirty="0">
              <a:solidFill>
                <a:srgbClr val="002060"/>
              </a:solidFill>
            </a:endParaRPr>
          </a:p>
          <a:p>
            <a:pPr marL="45720" indent="0" algn="just">
              <a:lnSpc>
                <a:spcPct val="130000"/>
              </a:lnSpc>
              <a:spcBef>
                <a:spcPts val="0"/>
              </a:spcBef>
              <a:buNone/>
            </a:pPr>
            <a:r>
              <a:rPr lang="vi-VN" sz="2200" b="1" dirty="0">
                <a:solidFill>
                  <a:srgbClr val="002060"/>
                </a:solidFill>
                <a:sym typeface="+mn-ea"/>
              </a:rPr>
              <a:t>Điều 125. Tội giết người trong trạng thái tinh thần bị kích động mạnh</a:t>
            </a:r>
            <a:endParaRPr lang="vi-VN" sz="2200" b="1" dirty="0">
              <a:solidFill>
                <a:srgbClr val="002060"/>
              </a:solidFill>
            </a:endParaRPr>
          </a:p>
          <a:p>
            <a:pPr marL="45720" indent="0" algn="just">
              <a:lnSpc>
                <a:spcPct val="130000"/>
              </a:lnSpc>
              <a:spcBef>
                <a:spcPts val="0"/>
              </a:spcBef>
              <a:buNone/>
            </a:pPr>
            <a:r>
              <a:rPr lang="vi-VN" sz="2200" b="1" dirty="0">
                <a:solidFill>
                  <a:srgbClr val="002060"/>
                </a:solidFill>
                <a:sym typeface="+mn-ea"/>
              </a:rPr>
              <a:t>	</a:t>
            </a:r>
            <a:r>
              <a:rPr lang="vi-VN" sz="2200" dirty="0">
                <a:solidFill>
                  <a:srgbClr val="002060"/>
                </a:solidFill>
                <a:sym typeface="+mn-ea"/>
              </a:rPr>
              <a:t>Người nào giết người trong trạng thái tinh thần bị kích động mạnh do hành vi trái pháp luật nghiêm trọng của nạn nhân đối với người đó hoặc đối với người thân thích của người đó, thì bị phạt tù từ 06 tháng đến 03 năm.</a:t>
            </a:r>
            <a:endParaRPr lang="vi-VN" sz="2200" dirty="0">
              <a:solidFill>
                <a:srgbClr val="002060"/>
              </a:solidFill>
            </a:endParaRPr>
          </a:p>
          <a:p>
            <a:pPr marL="45720" indent="0" algn="just">
              <a:lnSpc>
                <a:spcPct val="130000"/>
              </a:lnSpc>
              <a:spcBef>
                <a:spcPts val="0"/>
              </a:spcBef>
              <a:buNone/>
            </a:pPr>
            <a:r>
              <a:rPr lang="vi-VN" sz="2200" b="1" dirty="0">
                <a:solidFill>
                  <a:srgbClr val="002060"/>
                </a:solidFill>
                <a:sym typeface="+mn-ea"/>
              </a:rPr>
              <a:t>Điều 126. Tội giết người do vượt quá giới hạn phòng vệ chính đáng hoặc do vượt quá mức cần thiết khi bắt giữ người phạm tội</a:t>
            </a:r>
            <a:endParaRPr lang="vi-VN" sz="2200" b="1" dirty="0">
              <a:solidFill>
                <a:srgbClr val="002060"/>
              </a:solidFill>
            </a:endParaRPr>
          </a:p>
          <a:p>
            <a:pPr marL="45720" indent="0" algn="just">
              <a:lnSpc>
                <a:spcPct val="130000"/>
              </a:lnSpc>
              <a:spcBef>
                <a:spcPts val="0"/>
              </a:spcBef>
              <a:buNone/>
            </a:pPr>
            <a:r>
              <a:rPr lang="vi-VN" sz="2200" b="1" dirty="0">
                <a:solidFill>
                  <a:srgbClr val="002060"/>
                </a:solidFill>
                <a:sym typeface="+mn-ea"/>
              </a:rPr>
              <a:t>	</a:t>
            </a:r>
            <a:r>
              <a:rPr lang="vi-VN" sz="2200" dirty="0">
                <a:solidFill>
                  <a:srgbClr val="002060"/>
                </a:solidFill>
                <a:sym typeface="+mn-ea"/>
              </a:rPr>
              <a:t>Người nào giết người trong trường hợp vượt quá giới hạn phòng vệ chính đáng hoặc trong trường hợp vượt quá mức cần thiết khi bắt giữ người phạm tội, thì bị phạt cải tạo không giam giữ đến 02 năm hoặc phạt tù từ 03 tháng đến 02 năm.</a:t>
            </a:r>
            <a:endParaRPr lang="vi-VN" sz="2200" dirty="0">
              <a:solidFill>
                <a:srgbClr val="002060"/>
              </a:solidFill>
            </a:endParaRPr>
          </a:p>
          <a:p>
            <a:pPr marL="45720" indent="0" algn="just">
              <a:lnSpc>
                <a:spcPct val="130000"/>
              </a:lnSpc>
              <a:spcBef>
                <a:spcPts val="0"/>
              </a:spcBef>
              <a:buNone/>
            </a:pPr>
            <a:endParaRPr lang="en-US" sz="22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6" name="Text Placeholder 5"/>
          <p:cNvSpPr>
            <a:spLocks noGrp="1"/>
          </p:cNvSpPr>
          <p:nvPr/>
        </p:nvSpPr>
        <p:spPr>
          <a:xfrm>
            <a:off x="838200" y="152400"/>
            <a:ext cx="743267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sz="3200"/>
              <a:t>Mặt chủ </a:t>
            </a:r>
            <a:r>
              <a:rPr lang="vi-VN" altLang="en-US" sz="3200"/>
              <a:t>quan </a:t>
            </a:r>
            <a:endParaRPr lang="vi-VN" altLang="en-US" sz="3200"/>
          </a:p>
        </p:txBody>
      </p:sp>
      <p:sp>
        <p:nvSpPr>
          <p:cNvPr id="3" name="Text Box 2"/>
          <p:cNvSpPr txBox="1"/>
          <p:nvPr/>
        </p:nvSpPr>
        <p:spPr>
          <a:xfrm>
            <a:off x="208280" y="1066800"/>
            <a:ext cx="8692515" cy="953135"/>
          </a:xfrm>
          <a:prstGeom prst="rect">
            <a:avLst/>
          </a:prstGeom>
          <a:noFill/>
        </p:spPr>
        <p:txBody>
          <a:bodyPr wrap="square" rtlCol="0" anchor="t">
            <a:spAutoFit/>
          </a:bodyPr>
          <a:p>
            <a:pPr marL="45720" indent="0" algn="just">
              <a:buNone/>
            </a:pPr>
            <a:r>
              <a:rPr lang="en-US" sz="2800" b="1" i="1">
                <a:solidFill>
                  <a:srgbClr val="002060"/>
                </a:solidFill>
                <a:latin typeface="Times New Roman" panose="02020603050405020304" pitchFamily="18" charset="0"/>
                <a:cs typeface="Times New Roman" panose="02020603050405020304" pitchFamily="18" charset="0"/>
                <a:sym typeface="+mn-ea"/>
              </a:rPr>
              <a:t>Mặt chủ quan của tội phạm: </a:t>
            </a:r>
            <a:r>
              <a:rPr lang="en-US" sz="2800" i="1">
                <a:solidFill>
                  <a:srgbClr val="002060"/>
                </a:solidFill>
                <a:latin typeface="Times New Roman" panose="02020603050405020304" pitchFamily="18" charset="0"/>
                <a:cs typeface="Times New Roman" panose="02020603050405020304" pitchFamily="18" charset="0"/>
                <a:sym typeface="+mn-ea"/>
              </a:rPr>
              <a:t>là diễn biến tâm lý bên trong của tội phạm, bao gồm: lỗi, mục đích và động cơ phạm tội.</a:t>
            </a:r>
            <a:endParaRPr lang="en-US" sz="2800"/>
          </a:p>
        </p:txBody>
      </p:sp>
      <p:sp>
        <p:nvSpPr>
          <p:cNvPr id="4" name="Rounded Rectangle 3"/>
          <p:cNvSpPr/>
          <p:nvPr/>
        </p:nvSpPr>
        <p:spPr>
          <a:xfrm>
            <a:off x="152400" y="2133600"/>
            <a:ext cx="1676400" cy="411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200">
                <a:latin typeface="Arial" panose="020B0604020202020204" pitchFamily="34" charset="0"/>
                <a:cs typeface="Arial" panose="020B0604020202020204" pitchFamily="34" charset="0"/>
              </a:rPr>
              <a:t>MẶT CHỦ QUAN CỦA TỘI PHẠM</a:t>
            </a:r>
            <a:endParaRPr lang="en-US" sz="3200">
              <a:latin typeface="Arial" panose="020B0604020202020204" pitchFamily="34" charset="0"/>
              <a:cs typeface="Arial" panose="020B0604020202020204" pitchFamily="34" charset="0"/>
            </a:endParaRPr>
          </a:p>
        </p:txBody>
      </p:sp>
      <p:sp>
        <p:nvSpPr>
          <p:cNvPr id="5" name="Right Arrow 4"/>
          <p:cNvSpPr/>
          <p:nvPr/>
        </p:nvSpPr>
        <p:spPr>
          <a:xfrm>
            <a:off x="1828625" y="2819400"/>
            <a:ext cx="699655"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9" name="Rounded Rectangle 8"/>
          <p:cNvSpPr/>
          <p:nvPr/>
        </p:nvSpPr>
        <p:spPr>
          <a:xfrm>
            <a:off x="2528512" y="2133600"/>
            <a:ext cx="2393373" cy="2209800"/>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Lỗi: </a:t>
            </a:r>
            <a:endParaRPr lang="en-US" sz="2200" b="1">
              <a:solidFill>
                <a:schemeClr val="tx1"/>
              </a:solidFill>
              <a:latin typeface="Times New Roman" panose="02020603050405020304" pitchFamily="18" charset="0"/>
              <a:cs typeface="Times New Roman" panose="02020603050405020304" pitchFamily="18" charset="0"/>
            </a:endParaRPr>
          </a:p>
          <a:p>
            <a:pPr algn="ctr"/>
            <a:r>
              <a:rPr lang="en-US" sz="2200">
                <a:solidFill>
                  <a:schemeClr val="tx1"/>
                </a:solidFill>
                <a:latin typeface="Times New Roman" panose="02020603050405020304" pitchFamily="18" charset="0"/>
                <a:cs typeface="Times New Roman" panose="02020603050405020304" pitchFamily="18" charset="0"/>
              </a:rPr>
              <a:t>Thái độ tâm lý của chủ thể với hv và hậu quả nguy hiểm cho xã hội</a:t>
            </a:r>
            <a:endParaRPr lang="en-US" sz="2200">
              <a:solidFill>
                <a:schemeClr val="tx1"/>
              </a:solidFill>
              <a:latin typeface="Times New Roman" panose="02020603050405020304" pitchFamily="18" charset="0"/>
              <a:cs typeface="Times New Roman" panose="02020603050405020304" pitchFamily="18" charset="0"/>
            </a:endParaRPr>
          </a:p>
        </p:txBody>
      </p:sp>
      <p:sp>
        <p:nvSpPr>
          <p:cNvPr id="14" name="Right Arrow 13"/>
          <p:cNvSpPr/>
          <p:nvPr/>
        </p:nvSpPr>
        <p:spPr>
          <a:xfrm>
            <a:off x="4953000" y="2495550"/>
            <a:ext cx="557645" cy="3238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5" name="Right Arrow 14"/>
          <p:cNvSpPr/>
          <p:nvPr/>
        </p:nvSpPr>
        <p:spPr>
          <a:xfrm>
            <a:off x="4921944" y="3505200"/>
            <a:ext cx="564572"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6" name="Rectangle 15"/>
          <p:cNvSpPr/>
          <p:nvPr/>
        </p:nvSpPr>
        <p:spPr>
          <a:xfrm>
            <a:off x="5562600" y="2209800"/>
            <a:ext cx="1205345" cy="1104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Cố ý</a:t>
            </a:r>
            <a:endParaRPr lang="en-US">
              <a:solidFill>
                <a:schemeClr val="tx1"/>
              </a:solidFill>
            </a:endParaRPr>
          </a:p>
        </p:txBody>
      </p:sp>
      <p:sp>
        <p:nvSpPr>
          <p:cNvPr id="17" name="Rectangle 16"/>
          <p:cNvSpPr/>
          <p:nvPr/>
        </p:nvSpPr>
        <p:spPr>
          <a:xfrm>
            <a:off x="5562600" y="3314700"/>
            <a:ext cx="1205345" cy="11049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Vô ý</a:t>
            </a:r>
            <a:endParaRPr lang="en-US">
              <a:solidFill>
                <a:schemeClr val="tx1"/>
              </a:solidFill>
            </a:endParaRPr>
          </a:p>
        </p:txBody>
      </p:sp>
      <p:sp>
        <p:nvSpPr>
          <p:cNvPr id="18" name="Rectangle 17"/>
          <p:cNvSpPr/>
          <p:nvPr/>
        </p:nvSpPr>
        <p:spPr>
          <a:xfrm>
            <a:off x="6778337" y="2209800"/>
            <a:ext cx="1756063" cy="5524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Trực tiếp</a:t>
            </a:r>
            <a:endParaRPr lang="en-US">
              <a:solidFill>
                <a:schemeClr val="tx1"/>
              </a:solidFill>
            </a:endParaRPr>
          </a:p>
        </p:txBody>
      </p:sp>
      <p:sp>
        <p:nvSpPr>
          <p:cNvPr id="19" name="Rectangle 18"/>
          <p:cNvSpPr/>
          <p:nvPr/>
        </p:nvSpPr>
        <p:spPr>
          <a:xfrm>
            <a:off x="6778337" y="2762250"/>
            <a:ext cx="1756063" cy="5715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Gián tiếp</a:t>
            </a:r>
            <a:endParaRPr lang="en-US">
              <a:solidFill>
                <a:schemeClr val="tx1"/>
              </a:solidFill>
            </a:endParaRPr>
          </a:p>
        </p:txBody>
      </p:sp>
      <p:sp>
        <p:nvSpPr>
          <p:cNvPr id="20" name="Rectangle 19"/>
          <p:cNvSpPr/>
          <p:nvPr/>
        </p:nvSpPr>
        <p:spPr>
          <a:xfrm>
            <a:off x="6778337" y="3333750"/>
            <a:ext cx="1756063" cy="5524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Vì quá tự tin</a:t>
            </a:r>
            <a:endParaRPr lang="en-US">
              <a:solidFill>
                <a:schemeClr val="tx1"/>
              </a:solidFill>
            </a:endParaRPr>
          </a:p>
        </p:txBody>
      </p:sp>
      <p:sp>
        <p:nvSpPr>
          <p:cNvPr id="21" name="Rectangle 20"/>
          <p:cNvSpPr/>
          <p:nvPr/>
        </p:nvSpPr>
        <p:spPr>
          <a:xfrm>
            <a:off x="6778337" y="3867150"/>
            <a:ext cx="1756063" cy="55245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solidFill>
                  <a:schemeClr val="tx1"/>
                </a:solidFill>
              </a:rPr>
              <a:t>Vì cẩu thả</a:t>
            </a:r>
            <a:endParaRPr lang="en-US">
              <a:solidFill>
                <a:schemeClr val="tx1"/>
              </a:solidFill>
            </a:endParaRPr>
          </a:p>
        </p:txBody>
      </p:sp>
      <p:sp>
        <p:nvSpPr>
          <p:cNvPr id="11" name="Rounded Rectangle 10"/>
          <p:cNvSpPr/>
          <p:nvPr/>
        </p:nvSpPr>
        <p:spPr>
          <a:xfrm>
            <a:off x="2590742" y="4539153"/>
            <a:ext cx="6206836" cy="7273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Mục đích: </a:t>
            </a:r>
            <a:r>
              <a:rPr lang="en-US" sz="2200">
                <a:solidFill>
                  <a:schemeClr val="tx1"/>
                </a:solidFill>
                <a:latin typeface="Times New Roman" panose="02020603050405020304" pitchFamily="18" charset="0"/>
                <a:cs typeface="Times New Roman" panose="02020603050405020304" pitchFamily="18" charset="0"/>
              </a:rPr>
              <a:t>“Mốc” được đặt ra cho hv phải đạt đến</a:t>
            </a:r>
            <a:endParaRPr lang="en-US" sz="2200" b="1">
              <a:solidFill>
                <a:schemeClr val="tx1"/>
              </a:solidFill>
              <a:latin typeface="Times New Roman" panose="02020603050405020304" pitchFamily="18" charset="0"/>
              <a:cs typeface="Times New Roman" panose="02020603050405020304" pitchFamily="18" charset="0"/>
            </a:endParaRPr>
          </a:p>
        </p:txBody>
      </p:sp>
      <p:sp>
        <p:nvSpPr>
          <p:cNvPr id="7" name="Right Arrow 6"/>
          <p:cNvSpPr/>
          <p:nvPr/>
        </p:nvSpPr>
        <p:spPr>
          <a:xfrm>
            <a:off x="1842595" y="4724400"/>
            <a:ext cx="6858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ight Arrow 7"/>
          <p:cNvSpPr/>
          <p:nvPr/>
        </p:nvSpPr>
        <p:spPr>
          <a:xfrm>
            <a:off x="1842594" y="5638973"/>
            <a:ext cx="685800" cy="30480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3" name="Rounded Rectangle 12"/>
          <p:cNvSpPr/>
          <p:nvPr/>
        </p:nvSpPr>
        <p:spPr>
          <a:xfrm>
            <a:off x="2574232" y="5436870"/>
            <a:ext cx="6206836" cy="727364"/>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200" b="1">
                <a:solidFill>
                  <a:schemeClr val="tx1"/>
                </a:solidFill>
                <a:latin typeface="Times New Roman" panose="02020603050405020304" pitchFamily="18" charset="0"/>
                <a:cs typeface="Times New Roman" panose="02020603050405020304" pitchFamily="18" charset="0"/>
              </a:rPr>
              <a:t>Động cơ: </a:t>
            </a:r>
            <a:r>
              <a:rPr lang="en-US" sz="2200">
                <a:solidFill>
                  <a:schemeClr val="tx1"/>
                </a:solidFill>
                <a:latin typeface="Times New Roman" panose="02020603050405020304" pitchFamily="18" charset="0"/>
                <a:cs typeface="Times New Roman" panose="02020603050405020304" pitchFamily="18" charset="0"/>
              </a:rPr>
              <a:t>“Lực” thúc đẩy chủ thể có hv nguy hiểm cho xã hội</a:t>
            </a:r>
            <a:endParaRPr lang="en-US" sz="2200" b="1">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additive="base">
                                        <p:cTn id="21" dur="500" fill="hold"/>
                                        <p:tgtEl>
                                          <p:spTgt spid="14"/>
                                        </p:tgtEl>
                                        <p:attrNameLst>
                                          <p:attrName>ppt_x</p:attrName>
                                        </p:attrNameLst>
                                      </p:cBhvr>
                                      <p:tavLst>
                                        <p:tav tm="0">
                                          <p:val>
                                            <p:strVal val="#ppt_x"/>
                                          </p:val>
                                        </p:tav>
                                        <p:tav tm="100000">
                                          <p:val>
                                            <p:strVal val="#ppt_x"/>
                                          </p:val>
                                        </p:tav>
                                      </p:tavLst>
                                    </p:anim>
                                    <p:anim calcmode="lin" valueType="num">
                                      <p:cBhvr additive="base">
                                        <p:cTn id="2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anim calcmode="lin" valueType="num">
                                      <p:cBhvr additive="base">
                                        <p:cTn id="31" dur="500" fill="hold"/>
                                        <p:tgtEl>
                                          <p:spTgt spid="16"/>
                                        </p:tgtEl>
                                        <p:attrNameLst>
                                          <p:attrName>ppt_x</p:attrName>
                                        </p:attrNameLst>
                                      </p:cBhvr>
                                      <p:tavLst>
                                        <p:tav tm="0">
                                          <p:val>
                                            <p:strVal val="#ppt_x"/>
                                          </p:val>
                                        </p:tav>
                                        <p:tav tm="100000">
                                          <p:val>
                                            <p:strVal val="#ppt_x"/>
                                          </p:val>
                                        </p:tav>
                                      </p:tavLst>
                                    </p:anim>
                                    <p:anim calcmode="lin" valueType="num">
                                      <p:cBhvr additive="base">
                                        <p:cTn id="32" dur="500" fill="hold"/>
                                        <p:tgtEl>
                                          <p:spTgt spid="16"/>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anim calcmode="lin" valueType="num">
                                      <p:cBhvr additive="base">
                                        <p:cTn id="47" dur="500" fill="hold"/>
                                        <p:tgtEl>
                                          <p:spTgt spid="19"/>
                                        </p:tgtEl>
                                        <p:attrNameLst>
                                          <p:attrName>ppt_x</p:attrName>
                                        </p:attrNameLst>
                                      </p:cBhvr>
                                      <p:tavLst>
                                        <p:tav tm="0">
                                          <p:val>
                                            <p:strVal val="#ppt_x"/>
                                          </p:val>
                                        </p:tav>
                                        <p:tav tm="100000">
                                          <p:val>
                                            <p:strVal val="#ppt_x"/>
                                          </p:val>
                                        </p:tav>
                                      </p:tavLst>
                                    </p:anim>
                                    <p:anim calcmode="lin" valueType="num">
                                      <p:cBhvr additive="base">
                                        <p:cTn id="48"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4"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500" fill="hold"/>
                                        <p:tgtEl>
                                          <p:spTgt spid="20"/>
                                        </p:tgtEl>
                                        <p:attrNameLst>
                                          <p:attrName>ppt_x</p:attrName>
                                        </p:attrNameLst>
                                      </p:cBhvr>
                                      <p:tavLst>
                                        <p:tav tm="0">
                                          <p:val>
                                            <p:strVal val="#ppt_x"/>
                                          </p:val>
                                        </p:tav>
                                        <p:tav tm="100000">
                                          <p:val>
                                            <p:strVal val="#ppt_x"/>
                                          </p:val>
                                        </p:tav>
                                      </p:tavLst>
                                    </p:anim>
                                    <p:anim calcmode="lin" valueType="num">
                                      <p:cBhvr additive="base">
                                        <p:cTn id="5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21"/>
                                        </p:tgtEl>
                                        <p:attrNameLst>
                                          <p:attrName>style.visibility</p:attrName>
                                        </p:attrNameLst>
                                      </p:cBhvr>
                                      <p:to>
                                        <p:strVal val="visible"/>
                                      </p:to>
                                    </p:set>
                                    <p:anim calcmode="lin" valueType="num">
                                      <p:cBhvr additive="base">
                                        <p:cTn id="59" dur="500" fill="hold"/>
                                        <p:tgtEl>
                                          <p:spTgt spid="21"/>
                                        </p:tgtEl>
                                        <p:attrNameLst>
                                          <p:attrName>ppt_x</p:attrName>
                                        </p:attrNameLst>
                                      </p:cBhvr>
                                      <p:tavLst>
                                        <p:tav tm="0">
                                          <p:val>
                                            <p:strVal val="#ppt_x"/>
                                          </p:val>
                                        </p:tav>
                                        <p:tav tm="100000">
                                          <p:val>
                                            <p:strVal val="#ppt_x"/>
                                          </p:val>
                                        </p:tav>
                                      </p:tavLst>
                                    </p:anim>
                                    <p:anim calcmode="lin" valueType="num">
                                      <p:cBhvr additive="base">
                                        <p:cTn id="60" dur="500" fill="hold"/>
                                        <p:tgtEl>
                                          <p:spTgt spid="21"/>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1"/>
                                        </p:tgtEl>
                                        <p:attrNameLst>
                                          <p:attrName>style.visibility</p:attrName>
                                        </p:attrNameLst>
                                      </p:cBhvr>
                                      <p:to>
                                        <p:strVal val="visible"/>
                                      </p:to>
                                    </p:set>
                                    <p:anim calcmode="lin" valueType="num">
                                      <p:cBhvr additive="base">
                                        <p:cTn id="63" dur="500" fill="hold"/>
                                        <p:tgtEl>
                                          <p:spTgt spid="11"/>
                                        </p:tgtEl>
                                        <p:attrNameLst>
                                          <p:attrName>ppt_x</p:attrName>
                                        </p:attrNameLst>
                                      </p:cBhvr>
                                      <p:tavLst>
                                        <p:tav tm="0">
                                          <p:val>
                                            <p:strVal val="#ppt_x"/>
                                          </p:val>
                                        </p:tav>
                                        <p:tav tm="100000">
                                          <p:val>
                                            <p:strVal val="#ppt_x"/>
                                          </p:val>
                                        </p:tav>
                                      </p:tavLst>
                                    </p:anim>
                                    <p:anim calcmode="lin" valueType="num">
                                      <p:cBhvr additive="base">
                                        <p:cTn id="6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7"/>
                                        </p:tgtEl>
                                        <p:attrNameLst>
                                          <p:attrName>style.visibility</p:attrName>
                                        </p:attrNameLst>
                                      </p:cBhvr>
                                      <p:to>
                                        <p:strVal val="visible"/>
                                      </p:to>
                                    </p:set>
                                    <p:anim calcmode="lin" valueType="num">
                                      <p:cBhvr additive="base">
                                        <p:cTn id="69" dur="500" fill="hold"/>
                                        <p:tgtEl>
                                          <p:spTgt spid="7"/>
                                        </p:tgtEl>
                                        <p:attrNameLst>
                                          <p:attrName>ppt_x</p:attrName>
                                        </p:attrNameLst>
                                      </p:cBhvr>
                                      <p:tavLst>
                                        <p:tav tm="0">
                                          <p:val>
                                            <p:strVal val="#ppt_x"/>
                                          </p:val>
                                        </p:tav>
                                        <p:tav tm="100000">
                                          <p:val>
                                            <p:strVal val="#ppt_x"/>
                                          </p:val>
                                        </p:tav>
                                      </p:tavLst>
                                    </p:anim>
                                    <p:anim calcmode="lin" valueType="num">
                                      <p:cBhvr additive="base">
                                        <p:cTn id="7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2" presetClass="entr" presetSubtype="4" fill="hold" grpId="0" nodeType="clickEffect">
                                  <p:stCondLst>
                                    <p:cond delay="0"/>
                                  </p:stCondLst>
                                  <p:childTnLst>
                                    <p:set>
                                      <p:cBhvr>
                                        <p:cTn id="74" dur="1" fill="hold">
                                          <p:stCondLst>
                                            <p:cond delay="0"/>
                                          </p:stCondLst>
                                        </p:cTn>
                                        <p:tgtEl>
                                          <p:spTgt spid="8"/>
                                        </p:tgtEl>
                                        <p:attrNameLst>
                                          <p:attrName>style.visibility</p:attrName>
                                        </p:attrNameLst>
                                      </p:cBhvr>
                                      <p:to>
                                        <p:strVal val="visible"/>
                                      </p:to>
                                    </p:set>
                                    <p:anim calcmode="lin" valueType="num">
                                      <p:cBhvr additive="base">
                                        <p:cTn id="75" dur="500" fill="hold"/>
                                        <p:tgtEl>
                                          <p:spTgt spid="8"/>
                                        </p:tgtEl>
                                        <p:attrNameLst>
                                          <p:attrName>ppt_x</p:attrName>
                                        </p:attrNameLst>
                                      </p:cBhvr>
                                      <p:tavLst>
                                        <p:tav tm="0">
                                          <p:val>
                                            <p:strVal val="#ppt_x"/>
                                          </p:val>
                                        </p:tav>
                                        <p:tav tm="100000">
                                          <p:val>
                                            <p:strVal val="#ppt_x"/>
                                          </p:val>
                                        </p:tav>
                                      </p:tavLst>
                                    </p:anim>
                                    <p:anim calcmode="lin" valueType="num">
                                      <p:cBhvr additive="base">
                                        <p:cTn id="76" dur="500" fill="hold"/>
                                        <p:tgtEl>
                                          <p:spTgt spid="8"/>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13"/>
                                        </p:tgtEl>
                                        <p:attrNameLst>
                                          <p:attrName>style.visibility</p:attrName>
                                        </p:attrNameLst>
                                      </p:cBhvr>
                                      <p:to>
                                        <p:strVal val="visible"/>
                                      </p:to>
                                    </p:set>
                                    <p:anim calcmode="lin" valueType="num">
                                      <p:cBhvr additive="base">
                                        <p:cTn id="79" dur="500" fill="hold"/>
                                        <p:tgtEl>
                                          <p:spTgt spid="13"/>
                                        </p:tgtEl>
                                        <p:attrNameLst>
                                          <p:attrName>ppt_x</p:attrName>
                                        </p:attrNameLst>
                                      </p:cBhvr>
                                      <p:tavLst>
                                        <p:tav tm="0">
                                          <p:val>
                                            <p:strVal val="#ppt_x"/>
                                          </p:val>
                                        </p:tav>
                                        <p:tav tm="100000">
                                          <p:val>
                                            <p:strVal val="#ppt_x"/>
                                          </p:val>
                                        </p:tav>
                                      </p:tavLst>
                                    </p:anim>
                                    <p:anim calcmode="lin" valueType="num">
                                      <p:cBhvr additive="base">
                                        <p:cTn id="8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9" grpId="0" bldLvl="0" animBg="1"/>
      <p:bldP spid="14" grpId="0" bldLvl="0" animBg="1"/>
      <p:bldP spid="15" grpId="0" bldLvl="0" animBg="1"/>
      <p:bldP spid="16" grpId="0" bldLvl="0" animBg="1"/>
      <p:bldP spid="17" grpId="0" bldLvl="0" animBg="1"/>
      <p:bldP spid="18" grpId="0" bldLvl="0" animBg="1"/>
      <p:bldP spid="19" grpId="0" bldLvl="0" animBg="1"/>
      <p:bldP spid="20" grpId="0" bldLvl="0" animBg="1"/>
      <p:bldP spid="21" grpId="0" bldLvl="0" animBg="1"/>
      <p:bldP spid="11" grpId="0" bldLvl="0" animBg="1"/>
      <p:bldP spid="7" grpId="0" bldLvl="0" animBg="1"/>
      <p:bldP spid="8" grpId="0" bldLvl="0" animBg="1"/>
      <p:bldP spid="13"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2" name="Group 10"/>
          <p:cNvGrpSpPr>
            <a:grpSpLocks noChangeAspect="1"/>
          </p:cNvGrpSpPr>
          <p:nvPr/>
        </p:nvGrpSpPr>
        <p:grpSpPr bwMode="auto">
          <a:xfrm>
            <a:off x="-1826812" y="685800"/>
            <a:ext cx="13637812" cy="6019800"/>
            <a:chOff x="2721" y="11265"/>
            <a:chExt cx="8120" cy="4607"/>
          </a:xfrm>
        </p:grpSpPr>
        <p:sp>
          <p:nvSpPr>
            <p:cNvPr id="15366" name="AutoShape 11"/>
            <p:cNvSpPr>
              <a:spLocks noChangeAspect="1" noChangeArrowheads="1"/>
            </p:cNvSpPr>
            <p:nvPr/>
          </p:nvSpPr>
          <p:spPr bwMode="auto">
            <a:xfrm>
              <a:off x="2721" y="11265"/>
              <a:ext cx="8120" cy="4607"/>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txBody>
            <a:bodyPr/>
            <a:lstStyle/>
            <a:p>
              <a:pPr eaLnBrk="1" hangingPunct="1"/>
              <a:endParaRPr lang="en-US" sz="2800">
                <a:latin typeface="Tahoma" panose="020B0604030504040204" pitchFamily="34" charset="0"/>
                <a:ea typeface="Tahoma" panose="020B0604030504040204" pitchFamily="34" charset="0"/>
                <a:cs typeface="Tahoma" panose="020B0604030504040204" pitchFamily="34" charset="0"/>
              </a:endParaRPr>
            </a:p>
          </p:txBody>
        </p:sp>
        <p:sp>
          <p:nvSpPr>
            <p:cNvPr id="15368" name="Rectangle 13"/>
            <p:cNvSpPr>
              <a:spLocks noChangeArrowheads="1"/>
            </p:cNvSpPr>
            <p:nvPr/>
          </p:nvSpPr>
          <p:spPr bwMode="auto">
            <a:xfrm>
              <a:off x="3991" y="12321"/>
              <a:ext cx="1340"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wrap="none" lIns="80467" tIns="40234" rIns="80467" bIns="40234" anchor="ctr"/>
            <a:lstStyle/>
            <a:p>
              <a:pPr algn="ctr" eaLnBrk="1" hangingPunct="1"/>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Ít</a:t>
              </a:r>
              <a:r>
                <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ng.trọng</a:t>
              </a:r>
              <a:endParaRPr lang="en-US" sz="2800" dirty="0">
                <a:solidFill>
                  <a:srgbClr val="000066"/>
                </a:solidFill>
                <a:latin typeface="Tahoma" panose="020B0604030504040204" pitchFamily="34" charset="0"/>
                <a:ea typeface="Tahoma" panose="020B0604030504040204" pitchFamily="34" charset="0"/>
                <a:cs typeface="Tahoma" panose="020B0604030504040204" pitchFamily="34" charset="0"/>
              </a:endParaRPr>
            </a:p>
          </p:txBody>
        </p:sp>
        <p:sp>
          <p:nvSpPr>
            <p:cNvPr id="15369" name="Rectangle 14"/>
            <p:cNvSpPr>
              <a:spLocks noChangeArrowheads="1"/>
            </p:cNvSpPr>
            <p:nvPr/>
          </p:nvSpPr>
          <p:spPr bwMode="auto">
            <a:xfrm>
              <a:off x="5307" y="12321"/>
              <a:ext cx="1069"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Ng.trọng</a:t>
              </a:r>
              <a:endPar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endParaRPr>
            </a:p>
          </p:txBody>
        </p:sp>
        <p:sp>
          <p:nvSpPr>
            <p:cNvPr id="15370" name="Rectangle 15"/>
            <p:cNvSpPr>
              <a:spLocks noChangeArrowheads="1"/>
            </p:cNvSpPr>
            <p:nvPr/>
          </p:nvSpPr>
          <p:spPr bwMode="auto">
            <a:xfrm>
              <a:off x="6351" y="12321"/>
              <a:ext cx="1588"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wrap="none" lIns="80467" tIns="40234" rIns="80467" bIns="40234" anchor="ctr"/>
            <a:lstStyle/>
            <a:p>
              <a:pPr algn="ctr" eaLnBrk="1" hangingPunct="1"/>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Rất</a:t>
              </a:r>
              <a:r>
                <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ng.trọng</a:t>
              </a:r>
              <a:endParaRPr lang="en-US" sz="2800"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sp>
          <p:nvSpPr>
            <p:cNvPr id="15371" name="Rectangle 16"/>
            <p:cNvSpPr>
              <a:spLocks noChangeArrowheads="1"/>
            </p:cNvSpPr>
            <p:nvPr/>
          </p:nvSpPr>
          <p:spPr bwMode="auto">
            <a:xfrm>
              <a:off x="7927" y="12314"/>
              <a:ext cx="1282" cy="658"/>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rgbClr val="FF0000"/>
                  </a:solidFill>
                  <a:latin typeface="Tahoma" panose="020B0604030504040204" pitchFamily="34" charset="0"/>
                  <a:ea typeface="Tahoma" panose="020B0604030504040204" pitchFamily="34" charset="0"/>
                  <a:cs typeface="Tahoma" panose="020B0604030504040204" pitchFamily="34" charset="0"/>
                </a:rPr>
                <a:t>Đặc</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FF0000"/>
                  </a:solidFill>
                  <a:latin typeface="Tahoma" panose="020B0604030504040204" pitchFamily="34" charset="0"/>
                  <a:ea typeface="Tahoma" panose="020B0604030504040204" pitchFamily="34" charset="0"/>
                  <a:cs typeface="Tahoma" panose="020B0604030504040204" pitchFamily="34" charset="0"/>
                </a:rPr>
                <a:t>biệt</a:t>
              </a:r>
              <a:r>
                <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rPr>
                <a:t> </a:t>
              </a:r>
              <a:endParaRPr lang="en-US" sz="28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err="1">
                  <a:solidFill>
                    <a:srgbClr val="FF0000"/>
                  </a:solidFill>
                  <a:latin typeface="Tahoma" panose="020B0604030504040204" pitchFamily="34" charset="0"/>
                  <a:ea typeface="Tahoma" panose="020B0604030504040204" pitchFamily="34" charset="0"/>
                  <a:cs typeface="Tahoma" panose="020B0604030504040204" pitchFamily="34" charset="0"/>
                </a:rPr>
                <a:t>ng.trọng</a:t>
              </a:r>
              <a:endParaRPr lang="en-US" sz="2800" dirty="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sp>
          <p:nvSpPr>
            <p:cNvPr id="15377" name="Rectangle 22"/>
            <p:cNvSpPr>
              <a:spLocks noChangeArrowheads="1"/>
            </p:cNvSpPr>
            <p:nvPr/>
          </p:nvSpPr>
          <p:spPr bwMode="auto">
            <a:xfrm>
              <a:off x="4127" y="13014"/>
              <a:ext cx="4808" cy="658"/>
            </a:xfrm>
            <a:prstGeom prst="rect">
              <a:avLst/>
            </a:prstGeom>
            <a:solidFill>
              <a:schemeClr val="accent2">
                <a:lumMod val="75000"/>
              </a:schemeClr>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Mức</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cao</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nhất</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của</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khung</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hình</a:t>
              </a:r>
              <a:r>
                <a:rPr lang="en-US" sz="2800" b="1"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rPr>
                <a:t>phạt</a:t>
              </a:r>
              <a:endParaRPr lang="en-US" sz="2800" dirty="0">
                <a:solidFill>
                  <a:schemeClr val="bg1">
                    <a:lumMod val="95000"/>
                  </a:schemeClr>
                </a:solidFill>
                <a:latin typeface="Tahoma" panose="020B0604030504040204" pitchFamily="34" charset="0"/>
                <a:ea typeface="Tahoma" panose="020B0604030504040204" pitchFamily="34" charset="0"/>
                <a:cs typeface="Tahoma" panose="020B0604030504040204" pitchFamily="34" charset="0"/>
              </a:endParaRPr>
            </a:p>
          </p:txBody>
        </p:sp>
        <p:sp>
          <p:nvSpPr>
            <p:cNvPr id="15378" name="Rectangle 23"/>
            <p:cNvSpPr>
              <a:spLocks noChangeArrowheads="1"/>
            </p:cNvSpPr>
            <p:nvPr/>
          </p:nvSpPr>
          <p:spPr bwMode="auto">
            <a:xfrm>
              <a:off x="3901" y="13772"/>
              <a:ext cx="1206"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Không</a:t>
              </a:r>
              <a:r>
                <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rPr>
                <a:t> </a:t>
              </a:r>
              <a:endPar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quá</a:t>
              </a:r>
              <a:r>
                <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rPr>
                <a:t> </a:t>
              </a:r>
              <a:endPar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rPr>
                <a:t>3 </a:t>
              </a:r>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năm</a:t>
              </a:r>
              <a:r>
                <a:rPr lang="en-US" sz="2800" b="1" dirty="0">
                  <a:solidFill>
                    <a:srgbClr val="000066"/>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000066"/>
                  </a:solidFill>
                  <a:latin typeface="Tahoma" panose="020B0604030504040204" pitchFamily="34" charset="0"/>
                  <a:ea typeface="Tahoma" panose="020B0604030504040204" pitchFamily="34" charset="0"/>
                  <a:cs typeface="Tahoma" panose="020B0604030504040204" pitchFamily="34" charset="0"/>
                </a:rPr>
                <a:t>tù</a:t>
              </a:r>
              <a:endParaRPr lang="en-US" sz="2800" dirty="0">
                <a:solidFill>
                  <a:srgbClr val="000066"/>
                </a:solidFill>
                <a:latin typeface="Tahoma" panose="020B0604030504040204" pitchFamily="34" charset="0"/>
                <a:ea typeface="Tahoma" panose="020B0604030504040204" pitchFamily="34" charset="0"/>
                <a:cs typeface="Tahoma" panose="020B0604030504040204" pitchFamily="34" charset="0"/>
              </a:endParaRPr>
            </a:p>
          </p:txBody>
        </p:sp>
        <p:sp>
          <p:nvSpPr>
            <p:cNvPr id="15379" name="Rectangle 24"/>
            <p:cNvSpPr>
              <a:spLocks noChangeArrowheads="1"/>
            </p:cNvSpPr>
            <p:nvPr/>
          </p:nvSpPr>
          <p:spPr bwMode="auto">
            <a:xfrm>
              <a:off x="5035" y="13772"/>
              <a:ext cx="1697"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Từ</a:t>
              </a:r>
              <a:r>
                <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trên</a:t>
              </a:r>
              <a:endPar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rPr>
                <a:t> 3 </a:t>
              </a:r>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năm</a:t>
              </a:r>
              <a:r>
                <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rPr>
                <a:t> </a:t>
              </a:r>
              <a:endPar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err="1" smtClean="0">
                  <a:solidFill>
                    <a:srgbClr val="9900CC"/>
                  </a:solidFill>
                  <a:latin typeface="Tahoma" panose="020B0604030504040204" pitchFamily="34" charset="0"/>
                  <a:ea typeface="Tahoma" panose="020B0604030504040204" pitchFamily="34" charset="0"/>
                  <a:cs typeface="Tahoma" panose="020B0604030504040204" pitchFamily="34" charset="0"/>
                </a:rPr>
                <a:t>Dưới</a:t>
              </a:r>
              <a:r>
                <a:rPr lang="en-US" sz="2800" b="1" dirty="0" smtClean="0">
                  <a:solidFill>
                    <a:srgbClr val="9900CC"/>
                  </a:solidFill>
                  <a:latin typeface="Tahoma" panose="020B0604030504040204" pitchFamily="34" charset="0"/>
                  <a:ea typeface="Tahoma" panose="020B0604030504040204" pitchFamily="34" charset="0"/>
                  <a:cs typeface="Tahoma" panose="020B0604030504040204" pitchFamily="34" charset="0"/>
                </a:rPr>
                <a:t> </a:t>
              </a:r>
              <a:r>
                <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rPr>
                <a:t>7 </a:t>
              </a:r>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năm</a:t>
              </a:r>
              <a:r>
                <a:rPr lang="en-US" sz="2800" b="1" dirty="0">
                  <a:solidFill>
                    <a:srgbClr val="9900CC"/>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9900CC"/>
                  </a:solidFill>
                  <a:latin typeface="Tahoma" panose="020B0604030504040204" pitchFamily="34" charset="0"/>
                  <a:ea typeface="Tahoma" panose="020B0604030504040204" pitchFamily="34" charset="0"/>
                  <a:cs typeface="Tahoma" panose="020B0604030504040204" pitchFamily="34" charset="0"/>
                </a:rPr>
                <a:t>tù</a:t>
              </a:r>
              <a:endParaRPr lang="en-US" sz="2800" dirty="0">
                <a:solidFill>
                  <a:srgbClr val="9900CC"/>
                </a:solidFill>
                <a:latin typeface="Tahoma" panose="020B0604030504040204" pitchFamily="34" charset="0"/>
                <a:ea typeface="Tahoma" panose="020B0604030504040204" pitchFamily="34" charset="0"/>
                <a:cs typeface="Tahoma" panose="020B0604030504040204" pitchFamily="34" charset="0"/>
              </a:endParaRPr>
            </a:p>
          </p:txBody>
        </p:sp>
        <p:sp>
          <p:nvSpPr>
            <p:cNvPr id="15380" name="Rectangle 25"/>
            <p:cNvSpPr>
              <a:spLocks noChangeArrowheads="1"/>
            </p:cNvSpPr>
            <p:nvPr/>
          </p:nvSpPr>
          <p:spPr bwMode="auto">
            <a:xfrm>
              <a:off x="6722" y="13777"/>
              <a:ext cx="1398"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Từ</a:t>
              </a:r>
              <a:r>
                <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rPr>
                <a:t> 7 </a:t>
              </a:r>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năm</a:t>
              </a:r>
              <a:endPar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Đến</a:t>
              </a:r>
              <a:r>
                <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rPr>
                <a:t> 15 </a:t>
              </a:r>
              <a:endPar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năm</a:t>
              </a:r>
              <a:r>
                <a:rPr lang="en-US" sz="2800" b="1" dirty="0">
                  <a:solidFill>
                    <a:srgbClr val="CC0066"/>
                  </a:solidFill>
                  <a:latin typeface="Tahoma" panose="020B0604030504040204" pitchFamily="34" charset="0"/>
                  <a:ea typeface="Tahoma" panose="020B0604030504040204" pitchFamily="34" charset="0"/>
                  <a:cs typeface="Tahoma" panose="020B0604030504040204" pitchFamily="34" charset="0"/>
                </a:rPr>
                <a:t> </a:t>
              </a:r>
              <a:r>
                <a:rPr lang="en-US" sz="2800" b="1" dirty="0" err="1">
                  <a:solidFill>
                    <a:srgbClr val="CC0066"/>
                  </a:solidFill>
                  <a:latin typeface="Tahoma" panose="020B0604030504040204" pitchFamily="34" charset="0"/>
                  <a:ea typeface="Tahoma" panose="020B0604030504040204" pitchFamily="34" charset="0"/>
                  <a:cs typeface="Tahoma" panose="020B0604030504040204" pitchFamily="34" charset="0"/>
                </a:rPr>
                <a:t>tù</a:t>
              </a:r>
              <a:endParaRPr lang="en-US" sz="2800" dirty="0">
                <a:solidFill>
                  <a:srgbClr val="CC0066"/>
                </a:solidFill>
                <a:latin typeface="Tahoma" panose="020B0604030504040204" pitchFamily="34" charset="0"/>
                <a:ea typeface="Tahoma" panose="020B0604030504040204" pitchFamily="34" charset="0"/>
                <a:cs typeface="Tahoma" panose="020B0604030504040204" pitchFamily="34" charset="0"/>
              </a:endParaRPr>
            </a:p>
          </p:txBody>
        </p:sp>
        <p:sp>
          <p:nvSpPr>
            <p:cNvPr id="15381" name="Rectangle 26"/>
            <p:cNvSpPr>
              <a:spLocks noChangeArrowheads="1"/>
            </p:cNvSpPr>
            <p:nvPr/>
          </p:nvSpPr>
          <p:spPr bwMode="auto">
            <a:xfrm>
              <a:off x="7975" y="13772"/>
              <a:ext cx="1234" cy="987"/>
            </a:xfrm>
            <a:prstGeom prst="rect">
              <a:avLst/>
            </a:prstGeom>
            <a:solidFill>
              <a:srgbClr val="BBE0E3"/>
            </a:solidFill>
            <a:ln w="9525">
              <a:noFill/>
              <a:miter lim="800000"/>
            </a:ln>
            <a:effectLst>
              <a:outerShdw dist="107763" dir="13500000" algn="ctr" rotWithShape="0">
                <a:srgbClr val="808080">
                  <a:alpha val="50000"/>
                </a:srgbClr>
              </a:outerShdw>
            </a:effectLst>
          </p:spPr>
          <p:txBody>
            <a:bodyPr lIns="80467" tIns="40234" rIns="80467" bIns="40234" anchor="ctr"/>
            <a:lstStyle/>
            <a:p>
              <a:pPr algn="ctr" eaLnBrk="1" hangingPunct="1"/>
              <a:r>
                <a:rPr lang="en-US"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Trên</a:t>
              </a:r>
              <a:r>
                <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rPr>
                <a:t> 15</a:t>
              </a:r>
              <a:endParaRPr lang="en-US" sz="2400" b="1" dirty="0">
                <a:solidFill>
                  <a:srgbClr val="FF0000"/>
                </a:solidFill>
                <a:latin typeface="Tahoma" panose="020B0604030504040204" pitchFamily="34" charset="0"/>
                <a:ea typeface="Tahoma" panose="020B0604030504040204" pitchFamily="34" charset="0"/>
                <a:cs typeface="Tahoma" panose="020B0604030504040204" pitchFamily="34" charset="0"/>
              </a:endParaRPr>
            </a:p>
            <a:p>
              <a:pPr algn="ctr" eaLnBrk="1" hangingPunct="1"/>
              <a:r>
                <a:rPr lang="en-US" sz="2400" b="1" dirty="0" err="1">
                  <a:solidFill>
                    <a:srgbClr val="FF0000"/>
                  </a:solidFill>
                  <a:latin typeface="Tahoma" panose="020B0604030504040204" pitchFamily="34" charset="0"/>
                  <a:ea typeface="Tahoma" panose="020B0604030504040204" pitchFamily="34" charset="0"/>
                  <a:cs typeface="Tahoma" panose="020B0604030504040204" pitchFamily="34" charset="0"/>
                </a:rPr>
                <a:t>n</a:t>
              </a:r>
              <a:r>
                <a:rPr lang="en-US" sz="24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ăm</a:t>
              </a:r>
              <a:r>
                <a:rPr lang="en-US" sz="2400" b="1" dirty="0" smtClean="0">
                  <a:solidFill>
                    <a:srgbClr val="FF0000"/>
                  </a:solidFill>
                  <a:latin typeface="Tahoma" panose="020B0604030504040204" pitchFamily="34" charset="0"/>
                  <a:ea typeface="Tahoma" panose="020B0604030504040204" pitchFamily="34" charset="0"/>
                  <a:cs typeface="Tahoma" panose="020B0604030504040204" pitchFamily="34" charset="0"/>
                </a:rPr>
                <a:t> </a:t>
              </a:r>
              <a:r>
                <a:rPr lang="en-US" sz="24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tù</a:t>
              </a:r>
              <a:r>
                <a:rPr lang="vi-VN" altLang="en-US" sz="24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rPr>
                <a:t>, chung thân, tử hình</a:t>
              </a:r>
              <a:endParaRPr lang="vi-VN" altLang="en-US" sz="2400" b="1" dirty="0" err="1" smtClean="0">
                <a:solidFill>
                  <a:srgbClr val="FF0000"/>
                </a:solidFill>
                <a:latin typeface="Tahoma" panose="020B0604030504040204" pitchFamily="34" charset="0"/>
                <a:ea typeface="Tahoma" panose="020B0604030504040204" pitchFamily="34" charset="0"/>
                <a:cs typeface="Tahoma" panose="020B0604030504040204" pitchFamily="34" charset="0"/>
              </a:endParaRPr>
            </a:p>
          </p:txBody>
        </p:sp>
      </p:grpSp>
      <p:sp>
        <p:nvSpPr>
          <p:cNvPr id="19" name="Rounded Rectangle 18"/>
          <p:cNvSpPr/>
          <p:nvPr/>
        </p:nvSpPr>
        <p:spPr>
          <a:xfrm>
            <a:off x="1828800" y="-3412"/>
            <a:ext cx="5715000" cy="689212"/>
          </a:xfrm>
          <a:prstGeom prst="roundRect">
            <a:avLst/>
          </a:prstGeom>
        </p:spPr>
        <p:style>
          <a:lnRef idx="0">
            <a:schemeClr val="accent3"/>
          </a:lnRef>
          <a:fillRef idx="3">
            <a:schemeClr val="accent3"/>
          </a:fillRef>
          <a:effectRef idx="3">
            <a:schemeClr val="accent3"/>
          </a:effectRef>
          <a:fontRef idx="minor">
            <a:schemeClr val="lt1"/>
          </a:fontRef>
        </p:style>
        <p:txBody>
          <a:bodyPr anchor="ctr"/>
          <a:lstStyle/>
          <a:p>
            <a:pPr algn="ctr">
              <a:defRPr/>
            </a:pPr>
            <a:r>
              <a:rPr lang="en-US" sz="3200" b="1" dirty="0"/>
              <a:t>3. PHÂN LOẠI TỘI PHẠM</a:t>
            </a:r>
            <a:endParaRPr lang="en-US" sz="3200" b="1" dirty="0"/>
          </a:p>
        </p:txBody>
      </p:sp>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362"/>
                                        </p:tgtEl>
                                        <p:attrNameLst>
                                          <p:attrName>style.visibility</p:attrName>
                                        </p:attrNameLst>
                                      </p:cBhvr>
                                      <p:to>
                                        <p:strVal val="visible"/>
                                      </p:to>
                                    </p:set>
                                    <p:animEffect transition="in" filter="fade">
                                      <p:cBhvr>
                                        <p:cTn id="7" dur="500"/>
                                        <p:tgtEl>
                                          <p:spTgt spid="153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81000"/>
            <a:ext cx="9040813" cy="1066800"/>
          </a:xfrm>
          <a:ln w="38100">
            <a:noFill/>
            <a:miter lim="800000"/>
          </a:ln>
        </p:spPr>
        <p:txBody>
          <a:bodyPr>
            <a:noAutofit/>
          </a:bodyPr>
          <a:lstStyle/>
          <a:p>
            <a:br>
              <a:rPr lang="en-US" sz="3600" dirty="0" smtClean="0"/>
            </a:br>
            <a:r>
              <a:rPr lang="en-US" sz="3600" b="1" dirty="0" smtClean="0"/>
              <a:t>4. </a:t>
            </a:r>
            <a:r>
              <a:rPr lang="en-US" sz="3600" b="1" dirty="0" err="1" smtClean="0"/>
              <a:t>Các</a:t>
            </a:r>
            <a:r>
              <a:rPr lang="en-US" sz="3600" b="1" dirty="0" smtClean="0"/>
              <a:t> </a:t>
            </a:r>
            <a:r>
              <a:rPr lang="en-US" sz="3600" b="1" dirty="0" err="1" smtClean="0"/>
              <a:t>tình</a:t>
            </a:r>
            <a:r>
              <a:rPr lang="en-US" sz="3600" b="1" dirty="0" smtClean="0"/>
              <a:t> </a:t>
            </a:r>
            <a:r>
              <a:rPr lang="en-US" sz="3600" b="1" dirty="0" err="1" smtClean="0"/>
              <a:t>tiết</a:t>
            </a:r>
            <a:r>
              <a:rPr lang="en-US" sz="3600" b="1" dirty="0" smtClean="0"/>
              <a:t> </a:t>
            </a:r>
            <a:r>
              <a:rPr lang="en-US" sz="3600" b="1" dirty="0" err="1" smtClean="0"/>
              <a:t>loại</a:t>
            </a:r>
            <a:r>
              <a:rPr lang="en-US" sz="3600" b="1" dirty="0" smtClean="0"/>
              <a:t> </a:t>
            </a:r>
            <a:r>
              <a:rPr lang="en-US" sz="3600" b="1" dirty="0" err="1" smtClean="0"/>
              <a:t>trừ</a:t>
            </a:r>
            <a:r>
              <a:rPr lang="en-US" sz="3600" b="1" dirty="0" smtClean="0"/>
              <a:t> </a:t>
            </a:r>
            <a:r>
              <a:rPr lang="en-US" sz="3600" b="1" dirty="0" err="1" smtClean="0"/>
              <a:t>tính</a:t>
            </a:r>
            <a:r>
              <a:rPr lang="en-US" sz="3600" b="1" dirty="0" smtClean="0"/>
              <a:t> </a:t>
            </a:r>
            <a:r>
              <a:rPr lang="en-US" sz="3600" b="1" dirty="0" err="1" smtClean="0"/>
              <a:t>nguy</a:t>
            </a:r>
            <a:r>
              <a:rPr lang="en-US" sz="3600" b="1" dirty="0" smtClean="0"/>
              <a:t> </a:t>
            </a:r>
            <a:r>
              <a:rPr lang="en-US" sz="3600" b="1" dirty="0" err="1" smtClean="0"/>
              <a:t>hiểm</a:t>
            </a:r>
            <a:r>
              <a:rPr lang="en-US" sz="3600" b="1" dirty="0" smtClean="0"/>
              <a:t> </a:t>
            </a:r>
            <a:r>
              <a:rPr lang="en-US" sz="3600" b="1" dirty="0" err="1" smtClean="0"/>
              <a:t>cho</a:t>
            </a:r>
            <a:r>
              <a:rPr lang="en-US" sz="3600" b="1" dirty="0" smtClean="0"/>
              <a:t> </a:t>
            </a:r>
            <a:r>
              <a:rPr lang="en-US" sz="3600" b="1" dirty="0" err="1" smtClean="0"/>
              <a:t>xã</a:t>
            </a:r>
            <a:r>
              <a:rPr lang="en-US" sz="3600" b="1" dirty="0" smtClean="0"/>
              <a:t> </a:t>
            </a:r>
            <a:r>
              <a:rPr lang="en-US" sz="3600" b="1" dirty="0" err="1" smtClean="0"/>
              <a:t>hội</a:t>
            </a:r>
            <a:r>
              <a:rPr lang="en-US" sz="3600" b="1" dirty="0" smtClean="0"/>
              <a:t> </a:t>
            </a:r>
            <a:r>
              <a:rPr lang="en-US" sz="3600" b="1" dirty="0" err="1" smtClean="0"/>
              <a:t>của</a:t>
            </a:r>
            <a:r>
              <a:rPr lang="en-US" sz="3600" b="1" dirty="0" smtClean="0"/>
              <a:t> </a:t>
            </a:r>
            <a:r>
              <a:rPr lang="en-US" sz="3600" b="1" dirty="0" err="1" smtClean="0"/>
              <a:t>hành</a:t>
            </a:r>
            <a:r>
              <a:rPr lang="en-US" sz="3600" b="1" dirty="0" smtClean="0"/>
              <a:t> vi</a:t>
            </a:r>
            <a:br>
              <a:rPr lang="en-US" sz="3600" dirty="0" smtClean="0"/>
            </a:br>
            <a:endParaRPr lang="en-US" sz="3600" dirty="0" smtClean="0"/>
          </a:p>
        </p:txBody>
      </p:sp>
      <p:sp>
        <p:nvSpPr>
          <p:cNvPr id="3" name="Slide Number Placeholder 2"/>
          <p:cNvSpPr>
            <a:spLocks noGrp="1"/>
          </p:cNvSpPr>
          <p:nvPr>
            <p:ph type="sldNum" sz="quarter" idx="12"/>
          </p:nvPr>
        </p:nvSpPr>
        <p:spPr/>
        <p:txBody>
          <a:bodyPr/>
          <a:lstStyle/>
          <a:p>
            <a:pPr>
              <a:defRPr/>
            </a:pPr>
            <a:fld id="{BF8D4114-180E-45A7-94D8-02F386D35780}" type="slidenum">
              <a:rPr lang="en-US" smtClean="0"/>
            </a:fld>
            <a:endParaRPr lang="en-US"/>
          </a:p>
        </p:txBody>
      </p:sp>
      <p:graphicFrame>
        <p:nvGraphicFramePr>
          <p:cNvPr id="4" name="Diagram 3"/>
          <p:cNvGraphicFramePr/>
          <p:nvPr/>
        </p:nvGraphicFramePr>
        <p:xfrm>
          <a:off x="0" y="1676400"/>
          <a:ext cx="9096464" cy="4876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graphicEl>
                                              <a:dgm id="{CE91F318-5B72-4E0E-98A9-EE771BFE5CD4}"/>
                                            </p:graphicEl>
                                          </p:spTgt>
                                        </p:tgtEl>
                                        <p:attrNameLst>
                                          <p:attrName>style.visibility</p:attrName>
                                        </p:attrNameLst>
                                      </p:cBhvr>
                                      <p:to>
                                        <p:strVal val="visible"/>
                                      </p:to>
                                    </p:set>
                                    <p:anim calcmode="lin" valueType="num">
                                      <p:cBhvr>
                                        <p:cTn id="7" dur="1000" fill="hold"/>
                                        <p:tgtEl>
                                          <p:spTgt spid="4">
                                            <p:graphicEl>
                                              <a:dgm id="{CE91F318-5B72-4E0E-98A9-EE771BFE5CD4}"/>
                                            </p:graphicEl>
                                          </p:spTgt>
                                        </p:tgtEl>
                                        <p:attrNameLst>
                                          <p:attrName>ppt_w</p:attrName>
                                        </p:attrNameLst>
                                      </p:cBhvr>
                                      <p:tavLst>
                                        <p:tav tm="0">
                                          <p:val>
                                            <p:fltVal val="0"/>
                                          </p:val>
                                        </p:tav>
                                        <p:tav tm="100000">
                                          <p:val>
                                            <p:strVal val="#ppt_w"/>
                                          </p:val>
                                        </p:tav>
                                      </p:tavLst>
                                    </p:anim>
                                    <p:anim calcmode="lin" valueType="num">
                                      <p:cBhvr>
                                        <p:cTn id="8" dur="1000" fill="hold"/>
                                        <p:tgtEl>
                                          <p:spTgt spid="4">
                                            <p:graphicEl>
                                              <a:dgm id="{CE91F318-5B72-4E0E-98A9-EE771BFE5CD4}"/>
                                            </p:graphicEl>
                                          </p:spTgt>
                                        </p:tgtEl>
                                        <p:attrNameLst>
                                          <p:attrName>ppt_h</p:attrName>
                                        </p:attrNameLst>
                                      </p:cBhvr>
                                      <p:tavLst>
                                        <p:tav tm="0">
                                          <p:val>
                                            <p:fltVal val="0"/>
                                          </p:val>
                                        </p:tav>
                                        <p:tav tm="100000">
                                          <p:val>
                                            <p:strVal val="#ppt_h"/>
                                          </p:val>
                                        </p:tav>
                                      </p:tavLst>
                                    </p:anim>
                                    <p:anim calcmode="lin" valueType="num">
                                      <p:cBhvr>
                                        <p:cTn id="9" dur="1000" fill="hold"/>
                                        <p:tgtEl>
                                          <p:spTgt spid="4">
                                            <p:graphicEl>
                                              <a:dgm id="{CE91F318-5B72-4E0E-98A9-EE771BFE5CD4}"/>
                                            </p:graphicEl>
                                          </p:spTgt>
                                        </p:tgtEl>
                                        <p:attrNameLst>
                                          <p:attrName>style.rotation</p:attrName>
                                        </p:attrNameLst>
                                      </p:cBhvr>
                                      <p:tavLst>
                                        <p:tav tm="0">
                                          <p:val>
                                            <p:fltVal val="90"/>
                                          </p:val>
                                        </p:tav>
                                        <p:tav tm="100000">
                                          <p:val>
                                            <p:fltVal val="0"/>
                                          </p:val>
                                        </p:tav>
                                      </p:tavLst>
                                    </p:anim>
                                    <p:animEffect transition="in" filter="fade">
                                      <p:cBhvr>
                                        <p:cTn id="10" dur="1000"/>
                                        <p:tgtEl>
                                          <p:spTgt spid="4">
                                            <p:graphicEl>
                                              <a:dgm id="{CE91F318-5B72-4E0E-98A9-EE771BFE5CD4}"/>
                                            </p:graphicEl>
                                          </p:spTgt>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4">
                                            <p:graphicEl>
                                              <a:dgm id="{0D8DC291-B8F2-4BC3-9358-E6658CC8DA6D}"/>
                                            </p:graphicEl>
                                          </p:spTgt>
                                        </p:tgtEl>
                                        <p:attrNameLst>
                                          <p:attrName>style.visibility</p:attrName>
                                        </p:attrNameLst>
                                      </p:cBhvr>
                                      <p:to>
                                        <p:strVal val="visible"/>
                                      </p:to>
                                    </p:set>
                                    <p:anim calcmode="lin" valueType="num">
                                      <p:cBhvr>
                                        <p:cTn id="15" dur="1000" fill="hold"/>
                                        <p:tgtEl>
                                          <p:spTgt spid="4">
                                            <p:graphicEl>
                                              <a:dgm id="{0D8DC291-B8F2-4BC3-9358-E6658CC8DA6D}"/>
                                            </p:graphicEl>
                                          </p:spTgt>
                                        </p:tgtEl>
                                        <p:attrNameLst>
                                          <p:attrName>ppt_w</p:attrName>
                                        </p:attrNameLst>
                                      </p:cBhvr>
                                      <p:tavLst>
                                        <p:tav tm="0">
                                          <p:val>
                                            <p:fltVal val="0"/>
                                          </p:val>
                                        </p:tav>
                                        <p:tav tm="100000">
                                          <p:val>
                                            <p:strVal val="#ppt_w"/>
                                          </p:val>
                                        </p:tav>
                                      </p:tavLst>
                                    </p:anim>
                                    <p:anim calcmode="lin" valueType="num">
                                      <p:cBhvr>
                                        <p:cTn id="16" dur="1000" fill="hold"/>
                                        <p:tgtEl>
                                          <p:spTgt spid="4">
                                            <p:graphicEl>
                                              <a:dgm id="{0D8DC291-B8F2-4BC3-9358-E6658CC8DA6D}"/>
                                            </p:graphicEl>
                                          </p:spTgt>
                                        </p:tgtEl>
                                        <p:attrNameLst>
                                          <p:attrName>ppt_h</p:attrName>
                                        </p:attrNameLst>
                                      </p:cBhvr>
                                      <p:tavLst>
                                        <p:tav tm="0">
                                          <p:val>
                                            <p:fltVal val="0"/>
                                          </p:val>
                                        </p:tav>
                                        <p:tav tm="100000">
                                          <p:val>
                                            <p:strVal val="#ppt_h"/>
                                          </p:val>
                                        </p:tav>
                                      </p:tavLst>
                                    </p:anim>
                                    <p:anim calcmode="lin" valueType="num">
                                      <p:cBhvr>
                                        <p:cTn id="17" dur="1000" fill="hold"/>
                                        <p:tgtEl>
                                          <p:spTgt spid="4">
                                            <p:graphicEl>
                                              <a:dgm id="{0D8DC291-B8F2-4BC3-9358-E6658CC8DA6D}"/>
                                            </p:graphicEl>
                                          </p:spTgt>
                                        </p:tgtEl>
                                        <p:attrNameLst>
                                          <p:attrName>style.rotation</p:attrName>
                                        </p:attrNameLst>
                                      </p:cBhvr>
                                      <p:tavLst>
                                        <p:tav tm="0">
                                          <p:val>
                                            <p:fltVal val="90"/>
                                          </p:val>
                                        </p:tav>
                                        <p:tav tm="100000">
                                          <p:val>
                                            <p:fltVal val="0"/>
                                          </p:val>
                                        </p:tav>
                                      </p:tavLst>
                                    </p:anim>
                                    <p:animEffect transition="in" filter="fade">
                                      <p:cBhvr>
                                        <p:cTn id="18" dur="1000"/>
                                        <p:tgtEl>
                                          <p:spTgt spid="4">
                                            <p:graphicEl>
                                              <a:dgm id="{0D8DC291-B8F2-4BC3-9358-E6658CC8DA6D}"/>
                                            </p:graphicEl>
                                          </p:spTgt>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graphicEl>
                                              <a:dgm id="{2C80A238-4920-4317-8C5C-C5EB3FCA8407}"/>
                                            </p:graphicEl>
                                          </p:spTgt>
                                        </p:tgtEl>
                                        <p:attrNameLst>
                                          <p:attrName>style.visibility</p:attrName>
                                        </p:attrNameLst>
                                      </p:cBhvr>
                                      <p:to>
                                        <p:strVal val="visible"/>
                                      </p:to>
                                    </p:set>
                                    <p:anim calcmode="lin" valueType="num">
                                      <p:cBhvr>
                                        <p:cTn id="23" dur="1000" fill="hold"/>
                                        <p:tgtEl>
                                          <p:spTgt spid="4">
                                            <p:graphicEl>
                                              <a:dgm id="{2C80A238-4920-4317-8C5C-C5EB3FCA8407}"/>
                                            </p:graphicEl>
                                          </p:spTgt>
                                        </p:tgtEl>
                                        <p:attrNameLst>
                                          <p:attrName>ppt_w</p:attrName>
                                        </p:attrNameLst>
                                      </p:cBhvr>
                                      <p:tavLst>
                                        <p:tav tm="0">
                                          <p:val>
                                            <p:fltVal val="0"/>
                                          </p:val>
                                        </p:tav>
                                        <p:tav tm="100000">
                                          <p:val>
                                            <p:strVal val="#ppt_w"/>
                                          </p:val>
                                        </p:tav>
                                      </p:tavLst>
                                    </p:anim>
                                    <p:anim calcmode="lin" valueType="num">
                                      <p:cBhvr>
                                        <p:cTn id="24" dur="1000" fill="hold"/>
                                        <p:tgtEl>
                                          <p:spTgt spid="4">
                                            <p:graphicEl>
                                              <a:dgm id="{2C80A238-4920-4317-8C5C-C5EB3FCA8407}"/>
                                            </p:graphicEl>
                                          </p:spTgt>
                                        </p:tgtEl>
                                        <p:attrNameLst>
                                          <p:attrName>ppt_h</p:attrName>
                                        </p:attrNameLst>
                                      </p:cBhvr>
                                      <p:tavLst>
                                        <p:tav tm="0">
                                          <p:val>
                                            <p:fltVal val="0"/>
                                          </p:val>
                                        </p:tav>
                                        <p:tav tm="100000">
                                          <p:val>
                                            <p:strVal val="#ppt_h"/>
                                          </p:val>
                                        </p:tav>
                                      </p:tavLst>
                                    </p:anim>
                                    <p:anim calcmode="lin" valueType="num">
                                      <p:cBhvr>
                                        <p:cTn id="25" dur="1000" fill="hold"/>
                                        <p:tgtEl>
                                          <p:spTgt spid="4">
                                            <p:graphicEl>
                                              <a:dgm id="{2C80A238-4920-4317-8C5C-C5EB3FCA8407}"/>
                                            </p:graphicEl>
                                          </p:spTgt>
                                        </p:tgtEl>
                                        <p:attrNameLst>
                                          <p:attrName>style.rotation</p:attrName>
                                        </p:attrNameLst>
                                      </p:cBhvr>
                                      <p:tavLst>
                                        <p:tav tm="0">
                                          <p:val>
                                            <p:fltVal val="90"/>
                                          </p:val>
                                        </p:tav>
                                        <p:tav tm="100000">
                                          <p:val>
                                            <p:fltVal val="0"/>
                                          </p:val>
                                        </p:tav>
                                      </p:tavLst>
                                    </p:anim>
                                    <p:animEffect transition="in" filter="fade">
                                      <p:cBhvr>
                                        <p:cTn id="26" dur="1000"/>
                                        <p:tgtEl>
                                          <p:spTgt spid="4">
                                            <p:graphicEl>
                                              <a:dgm id="{2C80A238-4920-4317-8C5C-C5EB3FCA8407}"/>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lvlOne"/>
        </p:bldSub>
      </p:bldGraphic>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BF8D4114-180E-45A7-94D8-02F386D35780}" type="slidenum">
              <a:rPr lang="en-US" smtClean="0"/>
            </a:fld>
            <a:endParaRPr lang="en-US"/>
          </a:p>
        </p:txBody>
      </p:sp>
      <p:sp>
        <p:nvSpPr>
          <p:cNvPr id="5" name="Title 3"/>
          <p:cNvSpPr>
            <a:spLocks noGrp="1"/>
          </p:cNvSpPr>
          <p:nvPr/>
        </p:nvSpPr>
        <p:spPr>
          <a:xfrm>
            <a:off x="152400" y="-228600"/>
            <a:ext cx="8229600" cy="990600"/>
          </a:xfrm>
          <a:prstGeom prst="rect">
            <a:avLst/>
          </a:prstGeom>
        </p:spPr>
        <p:txBody>
          <a:bodyPr vert="horz" lIns="91440" tIns="45720" rIns="91440" bIns="45720" rtlCol="0" anchor="ctr">
            <a:normAutofit/>
          </a:bodyPr>
          <a:lstStyle>
            <a:lvl1pPr algn="l" defTabSz="914400" rtl="0" eaLnBrk="1" latinLnBrk="0" hangingPunct="1">
              <a:spcBef>
                <a:spcPct val="0"/>
              </a:spcBef>
              <a:buNone/>
              <a:defRPr sz="4000" kern="1200" spc="-100" baseline="0">
                <a:solidFill>
                  <a:schemeClr val="tx2"/>
                </a:solidFill>
                <a:latin typeface="+mj-lt"/>
                <a:ea typeface="+mj-ea"/>
                <a:cs typeface="+mj-cs"/>
              </a:defRPr>
            </a:lvl1pPr>
          </a:lstStyle>
          <a:p>
            <a:pPr algn="ctr"/>
            <a:r>
              <a:rPr lang="en-US" b="1" dirty="0">
                <a:solidFill>
                  <a:schemeClr val="bg2">
                    <a:lumMod val="10000"/>
                  </a:schemeClr>
                </a:solidFill>
              </a:rPr>
              <a:t>5. </a:t>
            </a:r>
            <a:r>
              <a:rPr lang="en-US" b="1" dirty="0" err="1">
                <a:solidFill>
                  <a:schemeClr val="bg2">
                    <a:lumMod val="10000"/>
                  </a:schemeClr>
                </a:solidFill>
              </a:rPr>
              <a:t>Hình</a:t>
            </a:r>
            <a:r>
              <a:rPr lang="en-US" b="1" dirty="0">
                <a:solidFill>
                  <a:schemeClr val="bg2">
                    <a:lumMod val="10000"/>
                  </a:schemeClr>
                </a:solidFill>
              </a:rPr>
              <a:t> </a:t>
            </a:r>
            <a:r>
              <a:rPr lang="en-US" b="1" dirty="0" err="1">
                <a:solidFill>
                  <a:schemeClr val="bg2">
                    <a:lumMod val="10000"/>
                  </a:schemeClr>
                </a:solidFill>
              </a:rPr>
              <a:t>phạt</a:t>
            </a:r>
            <a:endParaRPr lang="en-US" dirty="0">
              <a:solidFill>
                <a:schemeClr val="bg2">
                  <a:lumMod val="10000"/>
                </a:schemeClr>
              </a:solidFill>
            </a:endParaRPr>
          </a:p>
        </p:txBody>
      </p:sp>
      <p:sp>
        <p:nvSpPr>
          <p:cNvPr id="6" name="Text Box 5"/>
          <p:cNvSpPr txBox="1"/>
          <p:nvPr/>
        </p:nvSpPr>
        <p:spPr>
          <a:xfrm>
            <a:off x="370840" y="1305560"/>
            <a:ext cx="8138795" cy="4523105"/>
          </a:xfrm>
          <a:prstGeom prst="rect">
            <a:avLst/>
          </a:prstGeom>
          <a:noFill/>
        </p:spPr>
        <p:txBody>
          <a:bodyPr wrap="square" rtlCol="0" anchor="t">
            <a:spAutoFit/>
          </a:bodyPr>
          <a:p>
            <a:r>
              <a:rPr lang="en-US" altLang="en-US" sz="3600" b="1">
                <a:solidFill>
                  <a:srgbClr val="FFB014"/>
                </a:solidFill>
                <a:ea typeface="MS PGothic" panose="020B0600070205080204" pitchFamily="34" charset="-128"/>
                <a:sym typeface="+mn-ea"/>
              </a:rPr>
              <a:t>Chủ thể Quan hệ pháp luật hình sự</a:t>
            </a:r>
            <a:endParaRPr lang="en-US" altLang="en-US" sz="3600" b="1">
              <a:solidFill>
                <a:srgbClr val="FFB014"/>
              </a:solidFill>
              <a:ea typeface="MS PGothic" panose="020B0600070205080204" pitchFamily="34" charset="-128"/>
            </a:endParaRPr>
          </a:p>
          <a:p>
            <a:pPr marL="457200" indent="-457200">
              <a:buFont typeface="Arial" panose="020B0604020202020204" pitchFamily="34" charset="0"/>
              <a:buChar char="•"/>
            </a:pPr>
            <a:r>
              <a:rPr lang="en-US" altLang="en-US" sz="3600">
                <a:ea typeface="MS PGothic" panose="020B0600070205080204" pitchFamily="34" charset="-128"/>
                <a:sym typeface="+mn-ea"/>
              </a:rPr>
              <a:t>Là biện pháp cưỡng chế nghiêm khắc nhất của nhà nước </a:t>
            </a:r>
            <a:endParaRPr lang="en-US" altLang="en-US" sz="3600">
              <a:ea typeface="MS PGothic" panose="020B0600070205080204" pitchFamily="34" charset="-128"/>
            </a:endParaRPr>
          </a:p>
          <a:p>
            <a:pPr marL="457200" indent="-457200">
              <a:buFont typeface="Arial" panose="020B0604020202020204" pitchFamily="34" charset="0"/>
              <a:buChar char="•"/>
            </a:pPr>
            <a:r>
              <a:rPr lang="en-US" altLang="en-US" sz="3600">
                <a:ea typeface="MS PGothic" panose="020B0600070205080204" pitchFamily="34" charset="-128"/>
                <a:sym typeface="+mn-ea"/>
              </a:rPr>
              <a:t>Nhằm tước bỏ hoặc hạn chế quyền, lợi ích của người phạm tội.</a:t>
            </a:r>
            <a:endParaRPr lang="en-US" altLang="en-US" sz="3600">
              <a:ea typeface="MS PGothic" panose="020B0600070205080204" pitchFamily="34" charset="-128"/>
            </a:endParaRPr>
          </a:p>
          <a:p>
            <a:pPr marL="457200" indent="-457200">
              <a:buFont typeface="Arial" panose="020B0604020202020204" pitchFamily="34" charset="0"/>
              <a:buChar char="•"/>
            </a:pPr>
            <a:r>
              <a:rPr lang="en-US" altLang="en-US" sz="3600">
                <a:ea typeface="MS PGothic" panose="020B0600070205080204" pitchFamily="34" charset="-128"/>
                <a:sym typeface="+mn-ea"/>
              </a:rPr>
              <a:t>Được quy định trong bộ luật hình sự và </a:t>
            </a:r>
            <a:endParaRPr lang="en-US" altLang="en-US" sz="3600">
              <a:ea typeface="MS PGothic" panose="020B0600070205080204" pitchFamily="34" charset="-128"/>
            </a:endParaRPr>
          </a:p>
          <a:p>
            <a:pPr marL="457200" indent="-457200">
              <a:buFont typeface="Arial" panose="020B0604020202020204" pitchFamily="34" charset="0"/>
              <a:buChar char="•"/>
            </a:pPr>
            <a:r>
              <a:rPr lang="en-US" altLang="en-US" sz="3600">
                <a:ea typeface="MS PGothic" panose="020B0600070205080204" pitchFamily="34" charset="-128"/>
                <a:sym typeface="+mn-ea"/>
              </a:rPr>
              <a:t>Do Toà án quyết định.</a:t>
            </a:r>
            <a:endParaRPr lang="en-US" altLang="en-US" sz="3600">
              <a:ea typeface="MS PGothic" panose="020B0600070205080204" pitchFamily="34" charset="-128"/>
            </a:endParaRPr>
          </a:p>
          <a:p>
            <a:endParaRPr lang="en-US" sz="36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4" name="Text Placeholder 33"/>
          <p:cNvSpPr>
            <a:spLocks noGrp="1"/>
          </p:cNvSpPr>
          <p:nvPr/>
        </p:nvSpPr>
        <p:spPr>
          <a:xfrm>
            <a:off x="685800" y="152400"/>
            <a:ext cx="743267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sz="3200"/>
              <a:t>Đặc điểm hình </a:t>
            </a:r>
            <a:r>
              <a:rPr lang="vi-VN" altLang="en-US" sz="3200"/>
              <a:t>phạt</a:t>
            </a:r>
            <a:endParaRPr lang="vi-VN" altLang="en-US" sz="3200"/>
          </a:p>
        </p:txBody>
      </p:sp>
      <p:grpSp>
        <p:nvGrpSpPr>
          <p:cNvPr id="8" name="Group 56"/>
          <p:cNvGrpSpPr/>
          <p:nvPr/>
        </p:nvGrpSpPr>
        <p:grpSpPr bwMode="auto">
          <a:xfrm>
            <a:off x="219075" y="1323975"/>
            <a:ext cx="8610600" cy="4876800"/>
            <a:chOff x="1056" y="1102"/>
            <a:chExt cx="3696" cy="2754"/>
          </a:xfrm>
        </p:grpSpPr>
        <p:grpSp>
          <p:nvGrpSpPr>
            <p:cNvPr id="9" name="Group 35"/>
            <p:cNvGrpSpPr/>
            <p:nvPr/>
          </p:nvGrpSpPr>
          <p:grpSpPr bwMode="auto">
            <a:xfrm>
              <a:off x="1056" y="1102"/>
              <a:ext cx="3696" cy="820"/>
              <a:chOff x="912" y="1008"/>
              <a:chExt cx="3984" cy="912"/>
            </a:xfrm>
          </p:grpSpPr>
          <p:sp>
            <p:nvSpPr>
              <p:cNvPr id="24" name="AutoShape 36"/>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p>
                <a:endParaRPr lang="en-US"/>
              </a:p>
            </p:txBody>
          </p:sp>
          <p:grpSp>
            <p:nvGrpSpPr>
              <p:cNvPr id="25" name="Group 37"/>
              <p:cNvGrpSpPr/>
              <p:nvPr/>
            </p:nvGrpSpPr>
            <p:grpSpPr bwMode="auto">
              <a:xfrm>
                <a:off x="999" y="1092"/>
                <a:ext cx="768" cy="746"/>
                <a:chOff x="999" y="1092"/>
                <a:chExt cx="768" cy="746"/>
              </a:xfrm>
            </p:grpSpPr>
            <p:sp>
              <p:nvSpPr>
                <p:cNvPr id="27" name="AutoShape 38"/>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en-US"/>
                </a:p>
              </p:txBody>
            </p:sp>
            <p:sp>
              <p:nvSpPr>
                <p:cNvPr id="28" name="Freeform 39"/>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p>
                  <a:endParaRPr lang="en-US"/>
                </a:p>
              </p:txBody>
            </p:sp>
            <p:sp>
              <p:nvSpPr>
                <p:cNvPr id="29" name="Text Box 40"/>
                <p:cNvSpPr txBox="1">
                  <a:spLocks noChangeArrowheads="1"/>
                </p:cNvSpPr>
                <p:nvPr/>
              </p:nvSpPr>
              <p:spPr bwMode="gray">
                <a:xfrm>
                  <a:off x="1285" y="1295"/>
                  <a:ext cx="183" cy="32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pPr algn="ctr" eaLnBrk="0" hangingPunct="0"/>
                  <a:r>
                    <a:rPr lang="en-US" sz="2800">
                      <a:solidFill>
                        <a:srgbClr val="FFFFFF"/>
                      </a:solidFill>
                      <a:effectLst>
                        <a:outerShdw blurRad="38100" dist="38100" dir="2700000" algn="tl">
                          <a:srgbClr val="C0C0C0"/>
                        </a:outerShdw>
                      </a:effectLst>
                    </a:rPr>
                    <a:t>1</a:t>
                  </a:r>
                  <a:endParaRPr lang="en-US" sz="2800">
                    <a:solidFill>
                      <a:srgbClr val="FFFFFF"/>
                    </a:solidFill>
                    <a:effectLst>
                      <a:outerShdw blurRad="38100" dist="38100" dir="2700000" algn="tl">
                        <a:srgbClr val="C0C0C0"/>
                      </a:outerShdw>
                    </a:effectLst>
                  </a:endParaRPr>
                </a:p>
              </p:txBody>
            </p:sp>
          </p:grpSp>
          <p:sp>
            <p:nvSpPr>
              <p:cNvPr id="26" name="Text Box 41"/>
              <p:cNvSpPr txBox="1">
                <a:spLocks noChangeArrowheads="1"/>
              </p:cNvSpPr>
              <p:nvPr/>
            </p:nvSpPr>
            <p:spPr bwMode="gray">
              <a:xfrm>
                <a:off x="1872" y="1149"/>
                <a:ext cx="2928"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auto">
                  <a:spcBef>
                    <a:spcPts val="0"/>
                  </a:spcBef>
                  <a:spcAft>
                    <a:spcPts val="0"/>
                  </a:spcAft>
                  <a:defRPr/>
                </a:pPr>
                <a:r>
                  <a:rPr lang="vi-VN" sz="2800" b="1" kern="0">
                    <a:solidFill>
                      <a:srgbClr val="000000"/>
                    </a:solidFill>
                  </a:rPr>
                  <a:t>Hình phạt là biện pháp cưỡng chế nghiêm khắc nhất</a:t>
                </a:r>
                <a:endParaRPr lang="en-US" sz="2800" b="1" kern="0" dirty="0">
                  <a:solidFill>
                    <a:srgbClr val="000000"/>
                  </a:solidFill>
                </a:endParaRPr>
              </a:p>
            </p:txBody>
          </p:sp>
        </p:grpSp>
        <p:grpSp>
          <p:nvGrpSpPr>
            <p:cNvPr id="10" name="Group 42"/>
            <p:cNvGrpSpPr/>
            <p:nvPr/>
          </p:nvGrpSpPr>
          <p:grpSpPr bwMode="auto">
            <a:xfrm>
              <a:off x="1056" y="2066"/>
              <a:ext cx="3696" cy="820"/>
              <a:chOff x="912" y="2016"/>
              <a:chExt cx="3984" cy="912"/>
            </a:xfrm>
          </p:grpSpPr>
          <p:sp>
            <p:nvSpPr>
              <p:cNvPr id="18" name="AutoShape 43"/>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p>
                <a:endParaRPr lang="en-US"/>
              </a:p>
            </p:txBody>
          </p:sp>
          <p:grpSp>
            <p:nvGrpSpPr>
              <p:cNvPr id="19" name="Group 44"/>
              <p:cNvGrpSpPr/>
              <p:nvPr/>
            </p:nvGrpSpPr>
            <p:grpSpPr bwMode="auto">
              <a:xfrm>
                <a:off x="999" y="2100"/>
                <a:ext cx="768" cy="746"/>
                <a:chOff x="999" y="2100"/>
                <a:chExt cx="768" cy="746"/>
              </a:xfrm>
            </p:grpSpPr>
            <p:sp>
              <p:nvSpPr>
                <p:cNvPr id="21" name="AutoShape 45"/>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en-US"/>
                </a:p>
              </p:txBody>
            </p:sp>
            <p:sp>
              <p:nvSpPr>
                <p:cNvPr id="22" name="Freeform 46"/>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p>
                  <a:endParaRPr lang="en-US"/>
                </a:p>
              </p:txBody>
            </p:sp>
            <p:sp>
              <p:nvSpPr>
                <p:cNvPr id="23" name="Text Box 47"/>
                <p:cNvSpPr txBox="1">
                  <a:spLocks noChangeArrowheads="1"/>
                </p:cNvSpPr>
                <p:nvPr/>
              </p:nvSpPr>
              <p:spPr bwMode="gray">
                <a:xfrm>
                  <a:off x="1285" y="2304"/>
                  <a:ext cx="183" cy="32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pPr algn="ctr" eaLnBrk="0" hangingPunct="0"/>
                  <a:r>
                    <a:rPr lang="en-US" sz="2800">
                      <a:solidFill>
                        <a:srgbClr val="FFFFFF"/>
                      </a:solidFill>
                      <a:effectLst>
                        <a:outerShdw blurRad="38100" dist="38100" dir="2700000" algn="tl">
                          <a:srgbClr val="C0C0C0"/>
                        </a:outerShdw>
                      </a:effectLst>
                    </a:rPr>
                    <a:t>2</a:t>
                  </a:r>
                  <a:endParaRPr lang="en-US" sz="2800">
                    <a:solidFill>
                      <a:srgbClr val="FFFFFF"/>
                    </a:solidFill>
                    <a:effectLst>
                      <a:outerShdw blurRad="38100" dist="38100" dir="2700000" algn="tl">
                        <a:srgbClr val="C0C0C0"/>
                      </a:outerShdw>
                    </a:effectLst>
                  </a:endParaRPr>
                </a:p>
              </p:txBody>
            </p:sp>
          </p:grpSp>
          <p:sp>
            <p:nvSpPr>
              <p:cNvPr id="20" name="Text Box 48"/>
              <p:cNvSpPr txBox="1">
                <a:spLocks noChangeArrowheads="1"/>
              </p:cNvSpPr>
              <p:nvPr/>
            </p:nvSpPr>
            <p:spPr bwMode="gray">
              <a:xfrm>
                <a:off x="1872" y="2141"/>
                <a:ext cx="2928"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auto">
                  <a:spcBef>
                    <a:spcPts val="0"/>
                  </a:spcBef>
                  <a:spcAft>
                    <a:spcPts val="0"/>
                  </a:spcAft>
                  <a:defRPr/>
                </a:pPr>
                <a:r>
                  <a:rPr lang="vi-VN" sz="2800" b="1" kern="0">
                    <a:solidFill>
                      <a:srgbClr val="000000"/>
                    </a:solidFill>
                  </a:rPr>
                  <a:t>Hình phạt được luật hình sự quy định và do tòa án áp dụng</a:t>
                </a:r>
                <a:endParaRPr lang="en-US" sz="2800" b="1" kern="0" dirty="0">
                  <a:solidFill>
                    <a:srgbClr val="000000"/>
                  </a:solidFill>
                </a:endParaRPr>
              </a:p>
            </p:txBody>
          </p:sp>
        </p:grpSp>
        <p:grpSp>
          <p:nvGrpSpPr>
            <p:cNvPr id="11" name="Group 49"/>
            <p:cNvGrpSpPr/>
            <p:nvPr/>
          </p:nvGrpSpPr>
          <p:grpSpPr bwMode="auto">
            <a:xfrm>
              <a:off x="1056" y="3036"/>
              <a:ext cx="3696" cy="820"/>
              <a:chOff x="912" y="3036"/>
              <a:chExt cx="3984" cy="912"/>
            </a:xfrm>
          </p:grpSpPr>
          <p:sp>
            <p:nvSpPr>
              <p:cNvPr id="12" name="AutoShape 50"/>
              <p:cNvSpPr>
                <a:spLocks noChangeArrowheads="1"/>
              </p:cNvSpPr>
              <p:nvPr/>
            </p:nvSpPr>
            <p:spPr bwMode="gray">
              <a:xfrm>
                <a:off x="912" y="3036"/>
                <a:ext cx="3984" cy="912"/>
              </a:xfrm>
              <a:prstGeom prst="roundRect">
                <a:avLst>
                  <a:gd name="adj" fmla="val 10889"/>
                </a:avLst>
              </a:prstGeom>
              <a:gradFill rotWithShape="1">
                <a:gsLst>
                  <a:gs pos="0">
                    <a:srgbClr val="DDDDDD"/>
                  </a:gs>
                  <a:gs pos="50000">
                    <a:srgbClr val="DDDDDD">
                      <a:gamma/>
                      <a:tint val="48627"/>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p>
                <a:endParaRPr lang="en-US"/>
              </a:p>
            </p:txBody>
          </p:sp>
          <p:grpSp>
            <p:nvGrpSpPr>
              <p:cNvPr id="13" name="Group 51"/>
              <p:cNvGrpSpPr/>
              <p:nvPr/>
            </p:nvGrpSpPr>
            <p:grpSpPr bwMode="auto">
              <a:xfrm>
                <a:off x="999" y="3120"/>
                <a:ext cx="768" cy="746"/>
                <a:chOff x="999" y="3120"/>
                <a:chExt cx="768" cy="746"/>
              </a:xfrm>
            </p:grpSpPr>
            <p:sp>
              <p:nvSpPr>
                <p:cNvPr id="15" name="AutoShape 52"/>
                <p:cNvSpPr>
                  <a:spLocks noChangeArrowheads="1"/>
                </p:cNvSpPr>
                <p:nvPr/>
              </p:nvSpPr>
              <p:spPr bwMode="gray">
                <a:xfrm>
                  <a:off x="999" y="3120"/>
                  <a:ext cx="768" cy="746"/>
                </a:xfrm>
                <a:prstGeom prst="roundRect">
                  <a:avLst>
                    <a:gd name="adj" fmla="val 11921"/>
                  </a:avLst>
                </a:prstGeom>
                <a:gradFill rotWithShape="1">
                  <a:gsLst>
                    <a:gs pos="0">
                      <a:schemeClr val="accent2">
                        <a:gamma/>
                        <a:tint val="63529"/>
                        <a:invGamma/>
                      </a:schemeClr>
                    </a:gs>
                    <a:gs pos="100000">
                      <a:schemeClr val="accent2"/>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en-US"/>
                </a:p>
              </p:txBody>
            </p:sp>
            <p:sp>
              <p:nvSpPr>
                <p:cNvPr id="16" name="Freeform 53"/>
                <p:cNvSpPr/>
                <p:nvPr/>
              </p:nvSpPr>
              <p:spPr bwMode="gray">
                <a:xfrm>
                  <a:off x="1047" y="316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2">
                        <a:gamma/>
                        <a:tint val="48627"/>
                        <a:invGamma/>
                      </a:schemeClr>
                    </a:gs>
                    <a:gs pos="100000">
                      <a:schemeClr val="accent2">
                        <a:alpha val="0"/>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p>
                  <a:endParaRPr lang="en-US"/>
                </a:p>
              </p:txBody>
            </p:sp>
            <p:sp>
              <p:nvSpPr>
                <p:cNvPr id="17" name="Text Box 54"/>
                <p:cNvSpPr txBox="1">
                  <a:spLocks noChangeArrowheads="1"/>
                </p:cNvSpPr>
                <p:nvPr/>
              </p:nvSpPr>
              <p:spPr bwMode="gray">
                <a:xfrm>
                  <a:off x="1285" y="3324"/>
                  <a:ext cx="183" cy="329"/>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p>
                  <a:pPr algn="ctr" eaLnBrk="0" hangingPunct="0"/>
                  <a:r>
                    <a:rPr lang="en-US" sz="2800">
                      <a:solidFill>
                        <a:srgbClr val="FFFFFF"/>
                      </a:solidFill>
                      <a:effectLst>
                        <a:outerShdw blurRad="38100" dist="38100" dir="2700000" algn="tl">
                          <a:srgbClr val="C0C0C0"/>
                        </a:outerShdw>
                      </a:effectLst>
                    </a:rPr>
                    <a:t>3</a:t>
                  </a:r>
                  <a:endParaRPr lang="en-US" sz="2800">
                    <a:solidFill>
                      <a:srgbClr val="FFFFFF"/>
                    </a:solidFill>
                    <a:effectLst>
                      <a:outerShdw blurRad="38100" dist="38100" dir="2700000" algn="tl">
                        <a:srgbClr val="C0C0C0"/>
                      </a:outerShdw>
                    </a:effectLst>
                  </a:endParaRPr>
                </a:p>
              </p:txBody>
            </p:sp>
          </p:grpSp>
          <p:sp>
            <p:nvSpPr>
              <p:cNvPr id="14" name="Text Box 55"/>
              <p:cNvSpPr txBox="1">
                <a:spLocks noChangeArrowheads="1"/>
              </p:cNvSpPr>
              <p:nvPr/>
            </p:nvSpPr>
            <p:spPr bwMode="gray">
              <a:xfrm>
                <a:off x="1872" y="3161"/>
                <a:ext cx="2928" cy="5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pPr fontAlgn="auto">
                  <a:spcBef>
                    <a:spcPts val="0"/>
                  </a:spcBef>
                  <a:spcAft>
                    <a:spcPts val="0"/>
                  </a:spcAft>
                  <a:defRPr/>
                </a:pPr>
                <a:r>
                  <a:rPr lang="vi-VN" sz="2800" b="1" kern="0">
                    <a:solidFill>
                      <a:srgbClr val="000000"/>
                    </a:solidFill>
                  </a:rPr>
                  <a:t>Hình phạt chỉ có thể áp dụng đối với người có hành vi phạm tội</a:t>
                </a:r>
                <a:endParaRPr lang="en-US" sz="2800" b="1" kern="0" dirty="0">
                  <a:solidFill>
                    <a:srgbClr val="000000"/>
                  </a:solidFill>
                </a:endParaRPr>
              </a:p>
            </p:txBody>
          </p:sp>
        </p:gr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Placeholder 1"/>
          <p:cNvSpPr>
            <a:spLocks noGrp="1"/>
          </p:cNvSpPr>
          <p:nvPr/>
        </p:nvSpPr>
        <p:spPr>
          <a:xfrm>
            <a:off x="609600" y="152400"/>
            <a:ext cx="7432675" cy="1120775"/>
          </a:xfrm>
          <a:prstGeom prst="rect">
            <a:avLst/>
          </a:prstGeom>
        </p:spPr>
        <p:txBody>
          <a:bodyPr vert="horz" lIns="91440" tIns="45720" rIns="91440" bIns="45720" rtlCol="0" anchor="ctr">
            <a:normAutofit/>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vi-VN" altLang="en-US" sz="3200"/>
              <a:t>Mục đích hình </a:t>
            </a:r>
            <a:r>
              <a:rPr lang="vi-VN" altLang="en-US" sz="3200"/>
              <a:t>phạt</a:t>
            </a:r>
            <a:endParaRPr lang="vi-VN" altLang="en-US" sz="3200"/>
          </a:p>
        </p:txBody>
      </p:sp>
      <p:sp>
        <p:nvSpPr>
          <p:cNvPr id="4" name="Text Box 3"/>
          <p:cNvSpPr txBox="1"/>
          <p:nvPr/>
        </p:nvSpPr>
        <p:spPr>
          <a:xfrm>
            <a:off x="685800" y="1295400"/>
            <a:ext cx="7455535" cy="4777105"/>
          </a:xfrm>
          <a:prstGeom prst="rect">
            <a:avLst/>
          </a:prstGeom>
          <a:noFill/>
        </p:spPr>
        <p:txBody>
          <a:bodyPr wrap="square" rtlCol="0" anchor="t">
            <a:spAutoFit/>
          </a:bodyPr>
          <a:p>
            <a:pPr marL="342900" indent="-342900" algn="just">
              <a:lnSpc>
                <a:spcPct val="150000"/>
              </a:lnSpc>
            </a:pPr>
            <a:r>
              <a:rPr lang="vi-VN" sz="2900" i="1">
                <a:solidFill>
                  <a:srgbClr val="002060"/>
                </a:solidFill>
                <a:latin typeface="Times New Roman" panose="02020603050405020304" pitchFamily="18" charset="0"/>
                <a:cs typeface="Times New Roman" panose="02020603050405020304" pitchFamily="18" charset="0"/>
                <a:sym typeface="+mn-ea"/>
              </a:rPr>
              <a:t>Mục đích phòng ngừa riêng</a:t>
            </a:r>
            <a:r>
              <a:rPr lang="vi-VN" sz="2900">
                <a:solidFill>
                  <a:srgbClr val="002060"/>
                </a:solidFill>
                <a:latin typeface="Times New Roman" panose="02020603050405020304" pitchFamily="18" charset="0"/>
                <a:cs typeface="Times New Roman" panose="02020603050405020304" pitchFamily="18" charset="0"/>
                <a:sym typeface="+mn-ea"/>
              </a:rPr>
              <a:t>: bao gồm 2 mục đích </a:t>
            </a:r>
            <a:endParaRPr lang="en-US" sz="2900">
              <a:solidFill>
                <a:srgbClr val="002060"/>
              </a:solidFill>
              <a:latin typeface="Times New Roman" panose="02020603050405020304" pitchFamily="18" charset="0"/>
              <a:cs typeface="Times New Roman" panose="02020603050405020304" pitchFamily="18" charset="0"/>
            </a:endParaRPr>
          </a:p>
          <a:p>
            <a:pPr marL="0" indent="0" algn="just">
              <a:lnSpc>
                <a:spcPct val="150000"/>
              </a:lnSpc>
              <a:buNone/>
            </a:pPr>
            <a:r>
              <a:rPr lang="vi-VN" sz="2900">
                <a:solidFill>
                  <a:srgbClr val="002060"/>
                </a:solidFill>
                <a:latin typeface="Times New Roman" panose="02020603050405020304" pitchFamily="18" charset="0"/>
                <a:cs typeface="Times New Roman" panose="02020603050405020304" pitchFamily="18" charset="0"/>
                <a:sym typeface="+mn-ea"/>
              </a:rPr>
              <a:t>	+ Trừng trị</a:t>
            </a:r>
            <a:endParaRPr lang="vi-VN" sz="2900">
              <a:solidFill>
                <a:srgbClr val="002060"/>
              </a:solidFill>
              <a:latin typeface="Times New Roman" panose="02020603050405020304" pitchFamily="18" charset="0"/>
              <a:cs typeface="Times New Roman" panose="02020603050405020304" pitchFamily="18" charset="0"/>
            </a:endParaRPr>
          </a:p>
          <a:p>
            <a:pPr marL="0" indent="0" algn="just">
              <a:lnSpc>
                <a:spcPct val="150000"/>
              </a:lnSpc>
              <a:buNone/>
            </a:pPr>
            <a:r>
              <a:rPr lang="vi-VN" sz="2900">
                <a:solidFill>
                  <a:srgbClr val="002060"/>
                </a:solidFill>
                <a:latin typeface="Times New Roman" panose="02020603050405020304" pitchFamily="18" charset="0"/>
                <a:cs typeface="Times New Roman" panose="02020603050405020304" pitchFamily="18" charset="0"/>
                <a:sym typeface="+mn-ea"/>
              </a:rPr>
              <a:t>	+ Cải tạo và giáo dục</a:t>
            </a:r>
            <a:endParaRPr lang="vi-VN" sz="2900">
              <a:solidFill>
                <a:srgbClr val="002060"/>
              </a:solidFill>
              <a:latin typeface="Times New Roman" panose="02020603050405020304" pitchFamily="18" charset="0"/>
              <a:cs typeface="Times New Roman" panose="02020603050405020304" pitchFamily="18" charset="0"/>
            </a:endParaRPr>
          </a:p>
          <a:p>
            <a:pPr marL="342900" indent="-342900" algn="just">
              <a:lnSpc>
                <a:spcPct val="150000"/>
              </a:lnSpc>
            </a:pPr>
            <a:r>
              <a:rPr lang="vi-VN" sz="2900" i="1">
                <a:solidFill>
                  <a:srgbClr val="002060"/>
                </a:solidFill>
                <a:latin typeface="Times New Roman" panose="02020603050405020304" pitchFamily="18" charset="0"/>
                <a:cs typeface="Times New Roman" panose="02020603050405020304" pitchFamily="18" charset="0"/>
                <a:sym typeface="+mn-ea"/>
              </a:rPr>
              <a:t>Mục đích phòng ngừa chung</a:t>
            </a:r>
            <a:r>
              <a:rPr lang="vi-VN" sz="2900">
                <a:solidFill>
                  <a:srgbClr val="002060"/>
                </a:solidFill>
                <a:latin typeface="Times New Roman" panose="02020603050405020304" pitchFamily="18" charset="0"/>
                <a:cs typeface="Times New Roman" panose="02020603050405020304" pitchFamily="18" charset="0"/>
                <a:sym typeface="+mn-ea"/>
              </a:rPr>
              <a:t>: hình phạt có mục đích chung là nhằm ngăn ngừa người khác phạm tội, giáo dục, nâng cao ý thức pháp luật.</a:t>
            </a:r>
            <a:endParaRPr lang="en-US" sz="29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11" name="Rectangle: Rounded Corners 10"/>
          <p:cNvSpPr/>
          <p:nvPr/>
        </p:nvSpPr>
        <p:spPr>
          <a:xfrm>
            <a:off x="994107" y="609778"/>
            <a:ext cx="7155786" cy="884337"/>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latin typeface="Arial" panose="020B0604020202020204" pitchFamily="34" charset="0"/>
                <a:cs typeface="Arial" panose="020B0604020202020204" pitchFamily="34" charset="0"/>
              </a:rPr>
              <a:t>THỜI HIỆU TRUY CỨU TRÁCH NHIỆM HÌNH SỰ</a:t>
            </a:r>
            <a:endParaRPr lang="en-US" sz="2400" b="1">
              <a:latin typeface="Arial" panose="020B0604020202020204" pitchFamily="34" charset="0"/>
              <a:cs typeface="Arial" panose="020B0604020202020204" pitchFamily="34" charset="0"/>
            </a:endParaRPr>
          </a:p>
        </p:txBody>
      </p:sp>
      <p:sp>
        <p:nvSpPr>
          <p:cNvPr id="13" name="Arrow: Down 12"/>
          <p:cNvSpPr/>
          <p:nvPr/>
        </p:nvSpPr>
        <p:spPr>
          <a:xfrm>
            <a:off x="1752715" y="1599980"/>
            <a:ext cx="5636029" cy="522225"/>
          </a:xfrm>
          <a:prstGeom prst="downArrow">
            <a:avLst>
              <a:gd name="adj1" fmla="val 50000"/>
              <a:gd name="adj2" fmla="val 78652"/>
            </a:avLst>
          </a:prstGeom>
          <a:noFill/>
          <a:ln w="57150">
            <a:solidFill>
              <a:srgbClr val="FFB014"/>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24" name="Rectangle 27"/>
          <p:cNvSpPr>
            <a:spLocks noChangeArrowheads="1"/>
          </p:cNvSpPr>
          <p:nvPr/>
        </p:nvSpPr>
        <p:spPr bwMode="ltGray">
          <a:xfrm>
            <a:off x="914400" y="2122170"/>
            <a:ext cx="3403600" cy="82296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p>
            <a:pPr algn="ctr"/>
            <a:r>
              <a:rPr lang="en-US">
                <a:solidFill>
                  <a:schemeClr val="bg1"/>
                </a:solidFill>
                <a:latin typeface="Arial" panose="020B0604020202020204" pitchFamily="34" charset="0"/>
                <a:cs typeface="Arial" panose="020B0604020202020204" pitchFamily="34" charset="0"/>
              </a:rPr>
              <a:t>Tội phạm </a:t>
            </a:r>
            <a:r>
              <a:rPr lang="vi-VN" altLang="en-US">
                <a:solidFill>
                  <a:schemeClr val="bg1"/>
                </a:solidFill>
                <a:latin typeface="Arial" panose="020B0604020202020204" pitchFamily="34" charset="0"/>
                <a:cs typeface="Arial" panose="020B0604020202020204" pitchFamily="34" charset="0"/>
              </a:rPr>
              <a:t>ít</a:t>
            </a:r>
            <a:r>
              <a:rPr lang="en-US">
                <a:solidFill>
                  <a:schemeClr val="bg1"/>
                </a:solidFill>
                <a:latin typeface="Arial" panose="020B0604020202020204" pitchFamily="34" charset="0"/>
                <a:cs typeface="Arial" panose="020B0604020202020204" pitchFamily="34" charset="0"/>
              </a:rPr>
              <a:t> nghiêm trọng</a:t>
            </a:r>
            <a:endParaRPr lang="en-US">
              <a:solidFill>
                <a:schemeClr val="bg1"/>
              </a:solidFill>
              <a:latin typeface="Arial" panose="020B0604020202020204" pitchFamily="34" charset="0"/>
              <a:cs typeface="Arial" panose="020B0604020202020204" pitchFamily="34" charset="0"/>
            </a:endParaRPr>
          </a:p>
        </p:txBody>
      </p:sp>
      <p:sp>
        <p:nvSpPr>
          <p:cNvPr id="12" name="Arrow: Right 11"/>
          <p:cNvSpPr/>
          <p:nvPr/>
        </p:nvSpPr>
        <p:spPr>
          <a:xfrm>
            <a:off x="4343460" y="2273642"/>
            <a:ext cx="648392" cy="498763"/>
          </a:xfrm>
          <a:prstGeom prst="rightArrow">
            <a:avLst>
              <a:gd name="adj1" fmla="val 50000"/>
              <a:gd name="adj2" fmla="val 64403"/>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graphicFrame>
        <p:nvGraphicFramePr>
          <p:cNvPr id="10" name="Diagram 9"/>
          <p:cNvGraphicFramePr>
            <a:graphicFrameLocks noChangeAspect="1"/>
          </p:cNvGraphicFramePr>
          <p:nvPr/>
        </p:nvGraphicFramePr>
        <p:xfrm>
          <a:off x="3276600" y="2209800"/>
          <a:ext cx="5334000" cy="3200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17" name="Rectangle 27"/>
          <p:cNvSpPr>
            <a:spLocks noChangeArrowheads="1"/>
          </p:cNvSpPr>
          <p:nvPr/>
        </p:nvSpPr>
        <p:spPr bwMode="ltGray">
          <a:xfrm>
            <a:off x="914400" y="2971800"/>
            <a:ext cx="3403600" cy="82296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p>
            <a:pPr algn="ctr"/>
            <a:r>
              <a:rPr lang="en-US">
                <a:solidFill>
                  <a:schemeClr val="bg1"/>
                </a:solidFill>
                <a:latin typeface="Arial" panose="020B0604020202020204" pitchFamily="34" charset="0"/>
                <a:cs typeface="Arial" panose="020B0604020202020204" pitchFamily="34" charset="0"/>
              </a:rPr>
              <a:t>Tội phạm nghiêm trọng</a:t>
            </a:r>
            <a:endParaRPr lang="en-US">
              <a:solidFill>
                <a:schemeClr val="bg1"/>
              </a:solidFill>
              <a:latin typeface="Arial" panose="020B0604020202020204" pitchFamily="34" charset="0"/>
              <a:cs typeface="Arial" panose="020B0604020202020204" pitchFamily="34" charset="0"/>
            </a:endParaRPr>
          </a:p>
        </p:txBody>
      </p:sp>
      <p:sp>
        <p:nvSpPr>
          <p:cNvPr id="14" name="Arrow: Right 13"/>
          <p:cNvSpPr/>
          <p:nvPr/>
        </p:nvSpPr>
        <p:spPr>
          <a:xfrm>
            <a:off x="4343450" y="3047968"/>
            <a:ext cx="648392" cy="498763"/>
          </a:xfrm>
          <a:prstGeom prst="rightArrow">
            <a:avLst>
              <a:gd name="adj1" fmla="val 50000"/>
              <a:gd name="adj2" fmla="val 64403"/>
            </a:avLst>
          </a:prstGeom>
          <a:solidFill>
            <a:srgbClr val="ED1C2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 27"/>
          <p:cNvSpPr>
            <a:spLocks noChangeArrowheads="1"/>
          </p:cNvSpPr>
          <p:nvPr/>
        </p:nvSpPr>
        <p:spPr bwMode="ltGray">
          <a:xfrm>
            <a:off x="914400" y="3810000"/>
            <a:ext cx="3403600" cy="82296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p>
            <a:pPr algn="ctr"/>
            <a:r>
              <a:rPr lang="en-US">
                <a:solidFill>
                  <a:schemeClr val="bg1"/>
                </a:solidFill>
                <a:latin typeface="Arial" panose="020B0604020202020204" pitchFamily="34" charset="0"/>
                <a:cs typeface="Arial" panose="020B0604020202020204" pitchFamily="34" charset="0"/>
              </a:rPr>
              <a:t>Tội phạm </a:t>
            </a:r>
            <a:r>
              <a:rPr lang="vi-VN" altLang="en-US">
                <a:solidFill>
                  <a:schemeClr val="bg1"/>
                </a:solidFill>
                <a:latin typeface="Arial" panose="020B0604020202020204" pitchFamily="34" charset="0"/>
                <a:cs typeface="Arial" panose="020B0604020202020204" pitchFamily="34" charset="0"/>
              </a:rPr>
              <a:t>rất </a:t>
            </a:r>
            <a:r>
              <a:rPr lang="en-US">
                <a:solidFill>
                  <a:schemeClr val="bg1"/>
                </a:solidFill>
                <a:latin typeface="Arial" panose="020B0604020202020204" pitchFamily="34" charset="0"/>
                <a:cs typeface="Arial" panose="020B0604020202020204" pitchFamily="34" charset="0"/>
              </a:rPr>
              <a:t>nghiêm trọng</a:t>
            </a:r>
            <a:endParaRPr lang="en-US">
              <a:solidFill>
                <a:schemeClr val="bg1"/>
              </a:solidFill>
              <a:latin typeface="Arial" panose="020B0604020202020204" pitchFamily="34" charset="0"/>
              <a:cs typeface="Arial" panose="020B0604020202020204" pitchFamily="34" charset="0"/>
            </a:endParaRPr>
          </a:p>
        </p:txBody>
      </p:sp>
      <p:sp>
        <p:nvSpPr>
          <p:cNvPr id="15" name="Arrow: Right 14"/>
          <p:cNvSpPr/>
          <p:nvPr/>
        </p:nvSpPr>
        <p:spPr>
          <a:xfrm>
            <a:off x="4343440" y="3886429"/>
            <a:ext cx="648392" cy="498763"/>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5" name="Rectangle 27"/>
          <p:cNvSpPr>
            <a:spLocks noChangeArrowheads="1"/>
          </p:cNvSpPr>
          <p:nvPr/>
        </p:nvSpPr>
        <p:spPr bwMode="ltGray">
          <a:xfrm>
            <a:off x="939800" y="4619625"/>
            <a:ext cx="3403600" cy="822960"/>
          </a:xfrm>
          <a:prstGeom prst="rect">
            <a:avLst/>
          </a:prstGeom>
          <a:solidFill>
            <a:srgbClr val="FFB014"/>
          </a:solidFill>
          <a:ln w="9525">
            <a:solidFill>
              <a:srgbClr val="FFFFFF"/>
            </a:solidFill>
            <a:miter lim="800000"/>
          </a:ln>
          <a:effectLst>
            <a:outerShdw dist="107763" dir="2700000" algn="ctr" rotWithShape="0">
              <a:schemeClr val="bg2">
                <a:alpha val="50000"/>
              </a:schemeClr>
            </a:outerShdw>
          </a:effectLst>
        </p:spPr>
        <p:txBody>
          <a:bodyPr wrap="none" anchor="ctr"/>
          <a:p>
            <a:pPr algn="ctr"/>
            <a:r>
              <a:rPr lang="en-US">
                <a:solidFill>
                  <a:schemeClr val="bg1"/>
                </a:solidFill>
                <a:latin typeface="Arial" panose="020B0604020202020204" pitchFamily="34" charset="0"/>
                <a:cs typeface="Arial" panose="020B0604020202020204" pitchFamily="34" charset="0"/>
              </a:rPr>
              <a:t>Tội phạm đặc biệt nghiêm trọng</a:t>
            </a:r>
            <a:endParaRPr lang="en-US">
              <a:solidFill>
                <a:schemeClr val="bg1"/>
              </a:solidFill>
              <a:latin typeface="Arial" panose="020B0604020202020204" pitchFamily="34" charset="0"/>
              <a:cs typeface="Arial" panose="020B0604020202020204" pitchFamily="34" charset="0"/>
            </a:endParaRPr>
          </a:p>
        </p:txBody>
      </p:sp>
      <p:sp>
        <p:nvSpPr>
          <p:cNvPr id="16" name="Arrow: Right 15"/>
          <p:cNvSpPr/>
          <p:nvPr/>
        </p:nvSpPr>
        <p:spPr>
          <a:xfrm>
            <a:off x="4343430" y="4769340"/>
            <a:ext cx="648392" cy="498763"/>
          </a:xfrm>
          <a:prstGeom prst="rightArrow">
            <a:avLst>
              <a:gd name="adj1" fmla="val 50000"/>
              <a:gd name="adj2" fmla="val 64403"/>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22" name="Text Placeholder 4"/>
          <p:cNvSpPr>
            <a:spLocks noGrp="1"/>
          </p:cNvSpPr>
          <p:nvPr/>
        </p:nvSpPr>
        <p:spPr>
          <a:xfrm>
            <a:off x="533559" y="533421"/>
            <a:ext cx="8171656" cy="83985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b="1">
                <a:solidFill>
                  <a:srgbClr val="FFB014"/>
                </a:solidFill>
                <a:ea typeface="MS PGothic" panose="020B0600070205080204" pitchFamily="34" charset="-128"/>
              </a:rPr>
              <a:t>Phân loại hình phạt (Điều 32)</a:t>
            </a:r>
            <a:endParaRPr lang="en-US" altLang="en-US" b="1">
              <a:solidFill>
                <a:srgbClr val="FFB014"/>
              </a:solidFill>
              <a:ea typeface="MS PGothic" panose="020B0600070205080204" pitchFamily="34" charset="-128"/>
            </a:endParaRPr>
          </a:p>
        </p:txBody>
      </p:sp>
      <p:graphicFrame>
        <p:nvGraphicFramePr>
          <p:cNvPr id="7" name="Content Placeholder 4"/>
          <p:cNvGraphicFramePr/>
          <p:nvPr/>
        </p:nvGraphicFramePr>
        <p:xfrm>
          <a:off x="609365" y="1676519"/>
          <a:ext cx="8212694" cy="39319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22" name="Text Placeholder 4"/>
          <p:cNvSpPr>
            <a:spLocks noGrp="1"/>
          </p:cNvSpPr>
          <p:nvPr/>
        </p:nvSpPr>
        <p:spPr>
          <a:xfrm>
            <a:off x="515144" y="457221"/>
            <a:ext cx="8171656" cy="83985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v"/>
            </a:pPr>
            <a:r>
              <a:rPr lang="en-US" altLang="en-US" sz="2800" b="1">
                <a:solidFill>
                  <a:srgbClr val="ED1C24"/>
                </a:solidFill>
                <a:ea typeface="MS PGothic" panose="020B0600070205080204" pitchFamily="34" charset="-128"/>
              </a:rPr>
              <a:t>Đối với cá nhân</a:t>
            </a:r>
            <a:endParaRPr lang="en-US" altLang="en-US" sz="2800" b="1">
              <a:solidFill>
                <a:srgbClr val="ED1C24"/>
              </a:solidFill>
              <a:ea typeface="MS PGothic" panose="020B0600070205080204" pitchFamily="34" charset="-128"/>
            </a:endParaRPr>
          </a:p>
        </p:txBody>
      </p:sp>
      <p:sp>
        <p:nvSpPr>
          <p:cNvPr id="5" name="Rectangle: Rounded Corners 4"/>
          <p:cNvSpPr/>
          <p:nvPr/>
        </p:nvSpPr>
        <p:spPr>
          <a:xfrm>
            <a:off x="593560" y="3104146"/>
            <a:ext cx="2358189" cy="1315452"/>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latin typeface="Arial" panose="020B0604020202020204" pitchFamily="34" charset="0"/>
                <a:cs typeface="Arial" panose="020B0604020202020204" pitchFamily="34" charset="0"/>
              </a:rPr>
              <a:t>HÌNH PHẠT CHÍNH</a:t>
            </a:r>
            <a:endParaRPr lang="en-US" sz="2400" b="1">
              <a:latin typeface="Arial" panose="020B0604020202020204" pitchFamily="34" charset="0"/>
              <a:cs typeface="Arial" panose="020B0604020202020204" pitchFamily="34" charset="0"/>
            </a:endParaRPr>
          </a:p>
        </p:txBody>
      </p:sp>
      <p:sp>
        <p:nvSpPr>
          <p:cNvPr id="10" name="Arrow: Right 9"/>
          <p:cNvSpPr/>
          <p:nvPr/>
        </p:nvSpPr>
        <p:spPr>
          <a:xfrm>
            <a:off x="3309541" y="3512490"/>
            <a:ext cx="648392" cy="498763"/>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8" name="Rectangle: Rounded Corners 7"/>
          <p:cNvSpPr/>
          <p:nvPr/>
        </p:nvSpPr>
        <p:spPr>
          <a:xfrm>
            <a:off x="4315725" y="2294020"/>
            <a:ext cx="4285857" cy="2935705"/>
          </a:xfrm>
          <a:prstGeom prst="roundRect">
            <a:avLst>
              <a:gd name="adj" fmla="val 12080"/>
            </a:avLst>
          </a:prstGeom>
          <a:solidFill>
            <a:srgbClr val="00928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514350" indent="-514350" algn="just">
              <a:buFont typeface="+mj-lt"/>
              <a:buAutoNum type="arabicPeriod"/>
            </a:pPr>
            <a:r>
              <a:rPr lang="en-US" sz="2400">
                <a:latin typeface="Arial" panose="020B0604020202020204" pitchFamily="34" charset="0"/>
                <a:cs typeface="Arial" panose="020B0604020202020204" pitchFamily="34" charset="0"/>
              </a:rPr>
              <a:t>Cảnh cáo</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Phạt tiền</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Cải tạo không giam giữ </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Trục xuất</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Tù có thời hạn </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Tù chung thân </a:t>
            </a:r>
            <a:endParaRPr lang="en-US" sz="2400">
              <a:latin typeface="Arial" panose="020B0604020202020204" pitchFamily="34" charset="0"/>
              <a:cs typeface="Arial" panose="020B0604020202020204" pitchFamily="34" charset="0"/>
            </a:endParaRPr>
          </a:p>
          <a:p>
            <a:pPr marL="514350" indent="-514350" algn="just">
              <a:buFont typeface="+mj-lt"/>
              <a:buAutoNum type="arabicPeriod"/>
            </a:pPr>
            <a:r>
              <a:rPr lang="en-US" sz="2400">
                <a:latin typeface="Arial" panose="020B0604020202020204" pitchFamily="34" charset="0"/>
                <a:cs typeface="Arial" panose="020B0604020202020204" pitchFamily="34" charset="0"/>
              </a:rPr>
              <a:t>Tử hình</a:t>
            </a:r>
            <a:endParaRPr lang="en-US" sz="2400">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677863" y="609600"/>
            <a:ext cx="8596312" cy="1320800"/>
          </a:xfrm>
          <a:prstGeom prst="rect">
            <a:avLst/>
          </a:prstGeom>
        </p:spPr>
        <p:txBody>
          <a:bodyPr>
            <a:normAutofit lnSpcReduction="2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br>
              <a:rPr lang="en-US" smtClean="0"/>
            </a:br>
            <a:endParaRPr lang="en-US" dirty="0"/>
          </a:p>
        </p:txBody>
      </p:sp>
      <p:sp>
        <p:nvSpPr>
          <p:cNvPr id="4" name="Content Placeholder 2"/>
          <p:cNvSpPr txBox="1"/>
          <p:nvPr/>
        </p:nvSpPr>
        <p:spPr>
          <a:xfrm>
            <a:off x="417513" y="263524"/>
            <a:ext cx="8597900" cy="727075"/>
          </a:xfrm>
          <a:prstGeom prst="rect">
            <a:avLst/>
          </a:prstGeom>
        </p:spPr>
        <p:txBody>
          <a:bodyPr>
            <a:normAutofit/>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defRPr/>
            </a:pPr>
            <a:r>
              <a:rPr lang="en-US" sz="3600" b="1" dirty="0" smtClean="0">
                <a:solidFill>
                  <a:schemeClr val="accent1"/>
                </a:solidFill>
              </a:rPr>
              <a:t>1.1. </a:t>
            </a:r>
            <a:r>
              <a:rPr lang="en-US" sz="3600" b="1" dirty="0" err="1" smtClean="0">
                <a:solidFill>
                  <a:schemeClr val="accent1"/>
                </a:solidFill>
              </a:rPr>
              <a:t>Khái</a:t>
            </a:r>
            <a:r>
              <a:rPr lang="en-US" sz="3600" b="1" dirty="0" smtClean="0">
                <a:solidFill>
                  <a:schemeClr val="accent1"/>
                </a:solidFill>
              </a:rPr>
              <a:t> </a:t>
            </a:r>
            <a:r>
              <a:rPr lang="en-US" sz="3600" b="1" dirty="0" err="1" smtClean="0">
                <a:solidFill>
                  <a:schemeClr val="accent1"/>
                </a:solidFill>
              </a:rPr>
              <a:t>niệm</a:t>
            </a:r>
            <a:r>
              <a:rPr lang="vi-VN" altLang="en-US" sz="3600" b="1" dirty="0" err="1" smtClean="0">
                <a:solidFill>
                  <a:schemeClr val="accent1"/>
                </a:solidFill>
              </a:rPr>
              <a:t>: Luật Hình sự:</a:t>
            </a:r>
            <a:endParaRPr lang="en-US" sz="3600" b="1" dirty="0" smtClean="0">
              <a:solidFill>
                <a:schemeClr val="accent1"/>
              </a:solidFill>
            </a:endParaRPr>
          </a:p>
          <a:p>
            <a:pPr>
              <a:defRPr/>
            </a:pPr>
            <a:endParaRPr lang="en-US" dirty="0"/>
          </a:p>
        </p:txBody>
      </p:sp>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graphicFrame>
        <p:nvGraphicFramePr>
          <p:cNvPr id="8" name="SmartArt Placeholder 4"/>
          <p:cNvGraphicFramePr/>
          <p:nvPr/>
        </p:nvGraphicFramePr>
        <p:xfrm>
          <a:off x="438785" y="1358265"/>
          <a:ext cx="8266430" cy="4925695"/>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8" grpId="0">
        <p:bldAsOne/>
      </p:bldGraphic>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22" name="Text Placeholder 4"/>
          <p:cNvSpPr>
            <a:spLocks noGrp="1"/>
          </p:cNvSpPr>
          <p:nvPr/>
        </p:nvSpPr>
        <p:spPr>
          <a:xfrm>
            <a:off x="515144" y="457221"/>
            <a:ext cx="8171656" cy="839853"/>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Font typeface="Wingdings" panose="05000000000000000000" pitchFamily="2" charset="2"/>
              <a:buChar char="v"/>
            </a:pPr>
            <a:r>
              <a:rPr lang="en-US" altLang="en-US" sz="2800" b="1">
                <a:solidFill>
                  <a:srgbClr val="ED1C24"/>
                </a:solidFill>
                <a:ea typeface="MS PGothic" panose="020B0600070205080204" pitchFamily="34" charset="-128"/>
              </a:rPr>
              <a:t>Đối với cá nhân</a:t>
            </a:r>
            <a:endParaRPr lang="en-US" altLang="en-US" sz="2800" b="1">
              <a:solidFill>
                <a:srgbClr val="ED1C24"/>
              </a:solidFill>
              <a:ea typeface="MS PGothic" panose="020B0600070205080204" pitchFamily="34" charset="-128"/>
            </a:endParaRPr>
          </a:p>
        </p:txBody>
      </p:sp>
      <p:sp>
        <p:nvSpPr>
          <p:cNvPr id="10" name="Arrow: Right 9"/>
          <p:cNvSpPr/>
          <p:nvPr/>
        </p:nvSpPr>
        <p:spPr>
          <a:xfrm>
            <a:off x="3309541" y="3512490"/>
            <a:ext cx="648392" cy="498763"/>
          </a:xfrm>
          <a:prstGeom prst="rightArrow">
            <a:avLst>
              <a:gd name="adj1" fmla="val 50000"/>
              <a:gd name="adj2" fmla="val 64403"/>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3" name="Rectangle: Rounded Corners 4"/>
          <p:cNvSpPr/>
          <p:nvPr/>
        </p:nvSpPr>
        <p:spPr>
          <a:xfrm>
            <a:off x="593560" y="3296654"/>
            <a:ext cx="2358189" cy="1315452"/>
          </a:xfrm>
          <a:prstGeom prst="roundRect">
            <a:avLst/>
          </a:prstGeom>
          <a:solidFill>
            <a:srgbClr val="FFB01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latin typeface="Arial" panose="020B0604020202020204" pitchFamily="34" charset="0"/>
                <a:cs typeface="Arial" panose="020B0604020202020204" pitchFamily="34" charset="0"/>
              </a:rPr>
              <a:t>HÌNH PHẠT BỔ SUNG</a:t>
            </a:r>
            <a:endParaRPr lang="en-US" sz="2400" b="1">
              <a:latin typeface="Arial" panose="020B0604020202020204" pitchFamily="34" charset="0"/>
              <a:cs typeface="Arial" panose="020B0604020202020204" pitchFamily="34" charset="0"/>
            </a:endParaRPr>
          </a:p>
        </p:txBody>
      </p:sp>
      <p:sp>
        <p:nvSpPr>
          <p:cNvPr id="4" name="Rectangle: Rounded Corners 7"/>
          <p:cNvSpPr/>
          <p:nvPr/>
        </p:nvSpPr>
        <p:spPr>
          <a:xfrm>
            <a:off x="4315725" y="2053390"/>
            <a:ext cx="4285857" cy="3801980"/>
          </a:xfrm>
          <a:prstGeom prst="roundRect">
            <a:avLst>
              <a:gd name="adj" fmla="val 12080"/>
            </a:avLst>
          </a:prstGeom>
          <a:solidFill>
            <a:srgbClr val="009284"/>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marL="386080" indent="-386080">
              <a:buFont typeface="+mj-lt"/>
              <a:buAutoNum type="arabicPeriod"/>
            </a:pPr>
            <a:r>
              <a:rPr lang="vi-VN" sz="2000"/>
              <a:t>Cấm đảm nhiệm chức vụ, cấm hành nghề hoặc làm công việc nhất định;</a:t>
            </a:r>
            <a:endParaRPr lang="en-US" sz="2000"/>
          </a:p>
          <a:p>
            <a:pPr marL="386080" indent="-386080">
              <a:buFont typeface="+mj-lt"/>
              <a:buAutoNum type="arabicPeriod"/>
            </a:pPr>
            <a:r>
              <a:rPr lang="vi-VN" sz="2000"/>
              <a:t>Cấm cư trú;</a:t>
            </a:r>
            <a:endParaRPr lang="en-US" sz="2000"/>
          </a:p>
          <a:p>
            <a:pPr marL="386080" indent="-386080">
              <a:buFont typeface="+mj-lt"/>
              <a:buAutoNum type="arabicPeriod"/>
            </a:pPr>
            <a:r>
              <a:rPr lang="vi-VN" sz="2000"/>
              <a:t>Quản chế;</a:t>
            </a:r>
            <a:endParaRPr lang="en-US" sz="2000"/>
          </a:p>
          <a:p>
            <a:pPr marL="386080" indent="-386080">
              <a:buFont typeface="+mj-lt"/>
              <a:buAutoNum type="arabicPeriod"/>
            </a:pPr>
            <a:r>
              <a:rPr lang="vi-VN" sz="2000"/>
              <a:t>Tước một số quyền công dân;</a:t>
            </a:r>
            <a:endParaRPr lang="en-US" sz="2000"/>
          </a:p>
          <a:p>
            <a:pPr marL="386080" indent="-386080">
              <a:buFont typeface="+mj-lt"/>
              <a:buAutoNum type="arabicPeriod"/>
            </a:pPr>
            <a:r>
              <a:rPr lang="vi-VN" sz="2000"/>
              <a:t>Tịch thu tài sản;</a:t>
            </a:r>
            <a:endParaRPr lang="en-US" sz="2000"/>
          </a:p>
          <a:p>
            <a:pPr marL="386080" indent="-386080">
              <a:buFont typeface="+mj-lt"/>
              <a:buAutoNum type="arabicPeriod"/>
            </a:pPr>
            <a:r>
              <a:rPr lang="vi-VN" sz="2000"/>
              <a:t>Phạt tiền, khi không áp dụng là hình phạt chính;</a:t>
            </a:r>
            <a:endParaRPr lang="en-US" sz="2000"/>
          </a:p>
          <a:p>
            <a:pPr marL="386080" indent="-386080">
              <a:buFont typeface="+mj-lt"/>
              <a:buAutoNum type="arabicPeriod"/>
            </a:pPr>
            <a:r>
              <a:rPr lang="vi-VN" sz="2000"/>
              <a:t>Trục xuất, khi không áp dụng là hình phạt chính</a:t>
            </a:r>
            <a:endParaRPr lang="en-US"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838200" y="533400"/>
            <a:ext cx="7139940" cy="583565"/>
          </a:xfrm>
          <a:prstGeom prst="rect">
            <a:avLst/>
          </a:prstGeom>
          <a:noFill/>
        </p:spPr>
        <p:txBody>
          <a:bodyPr wrap="square" rtlCol="0" anchor="t">
            <a:spAutoFit/>
          </a:bodyPr>
          <a:p>
            <a:pPr marL="457200" indent="-457200">
              <a:buFont typeface="Wingdings" panose="05000000000000000000" pitchFamily="2" charset="2"/>
              <a:buChar char="v"/>
            </a:pPr>
            <a:r>
              <a:rPr lang="en-US" altLang="en-US" sz="3200" b="1">
                <a:solidFill>
                  <a:srgbClr val="ED1C24"/>
                </a:solidFill>
                <a:ea typeface="MS PGothic" panose="020B0600070205080204" pitchFamily="34" charset="-128"/>
                <a:sym typeface="+mn-ea"/>
              </a:rPr>
              <a:t>Đối với pháp nhân thương mại</a:t>
            </a:r>
            <a:endParaRPr lang="en-US" altLang="en-US" sz="3200" b="1">
              <a:solidFill>
                <a:srgbClr val="ED1C24"/>
              </a:solidFill>
              <a:ea typeface="MS PGothic" panose="020B0600070205080204" pitchFamily="34" charset="-128"/>
              <a:sym typeface="+mn-ea"/>
            </a:endParaRPr>
          </a:p>
        </p:txBody>
      </p:sp>
      <p:grpSp>
        <p:nvGrpSpPr>
          <p:cNvPr id="13" name="Group 12"/>
          <p:cNvGrpSpPr/>
          <p:nvPr/>
        </p:nvGrpSpPr>
        <p:grpSpPr>
          <a:xfrm>
            <a:off x="486569" y="2344189"/>
            <a:ext cx="3621004" cy="3531446"/>
            <a:chOff x="5037221" y="1954954"/>
            <a:chExt cx="3621004" cy="3531446"/>
          </a:xfrm>
        </p:grpSpPr>
        <p:sp>
          <p:nvSpPr>
            <p:cNvPr id="9" name="Rectangle 8"/>
            <p:cNvSpPr/>
            <p:nvPr/>
          </p:nvSpPr>
          <p:spPr>
            <a:xfrm>
              <a:off x="5037221" y="2638103"/>
              <a:ext cx="3621004" cy="2848297"/>
            </a:xfrm>
            <a:prstGeom prst="rect">
              <a:avLst/>
            </a:prstGeom>
            <a:noFill/>
            <a:ln>
              <a:solidFill>
                <a:srgbClr val="009284"/>
              </a:solidFill>
            </a:ln>
          </p:spPr>
          <p:style>
            <a:lnRef idx="2">
              <a:schemeClr val="accent1">
                <a:shade val="50000"/>
              </a:schemeClr>
            </a:lnRef>
            <a:fillRef idx="1">
              <a:schemeClr val="accent1"/>
            </a:fillRef>
            <a:effectRef idx="0">
              <a:schemeClr val="accent1"/>
            </a:effectRef>
            <a:fontRef idx="minor">
              <a:schemeClr val="lt1"/>
            </a:fontRef>
          </p:style>
          <p:txBody>
            <a:bodyPr rtlCol="0" anchor="t"/>
            <a:p>
              <a:pPr lvl="0"/>
              <a:r>
                <a:rPr lang="vi-VN" sz="2400">
                  <a:solidFill>
                    <a:schemeClr val="tx1"/>
                  </a:solidFill>
                </a:rPr>
                <a:t>a) Phạt tiền;</a:t>
              </a:r>
              <a:endParaRPr lang="en-US" sz="2400">
                <a:solidFill>
                  <a:schemeClr val="tx1"/>
                </a:solidFill>
              </a:endParaRPr>
            </a:p>
            <a:p>
              <a:pPr lvl="0"/>
              <a:r>
                <a:rPr lang="vi-VN" sz="2400">
                  <a:solidFill>
                    <a:schemeClr val="tx1"/>
                  </a:solidFill>
                </a:rPr>
                <a:t>b) Đình chỉ hoạt động có thời hạn;</a:t>
              </a:r>
              <a:endParaRPr lang="en-US" sz="2400">
                <a:solidFill>
                  <a:schemeClr val="tx1"/>
                </a:solidFill>
              </a:endParaRPr>
            </a:p>
            <a:p>
              <a:pPr lvl="0"/>
              <a:r>
                <a:rPr lang="vi-VN" sz="2400">
                  <a:solidFill>
                    <a:schemeClr val="tx1"/>
                  </a:solidFill>
                </a:rPr>
                <a:t>c) Đình chỉ hoạt động vĩnh viễn.</a:t>
              </a:r>
              <a:endParaRPr lang="en-US" sz="2400">
                <a:solidFill>
                  <a:schemeClr val="tx1"/>
                </a:solidFill>
              </a:endParaRPr>
            </a:p>
          </p:txBody>
        </p:sp>
        <p:sp>
          <p:nvSpPr>
            <p:cNvPr id="12" name="Rectangle: Top Corners Rounded 11"/>
            <p:cNvSpPr/>
            <p:nvPr/>
          </p:nvSpPr>
          <p:spPr>
            <a:xfrm>
              <a:off x="5037221" y="1954954"/>
              <a:ext cx="3621004" cy="683149"/>
            </a:xfrm>
            <a:prstGeom prst="round2SameRect">
              <a:avLst/>
            </a:prstGeom>
            <a:solidFill>
              <a:srgbClr val="0092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HÌNH PHẠT CHÍNH</a:t>
              </a:r>
              <a:endParaRPr lang="en-US" sz="2800" b="1"/>
            </a:p>
          </p:txBody>
        </p:sp>
      </p:grpSp>
      <p:grpSp>
        <p:nvGrpSpPr>
          <p:cNvPr id="15" name="Group 14"/>
          <p:cNvGrpSpPr/>
          <p:nvPr/>
        </p:nvGrpSpPr>
        <p:grpSpPr>
          <a:xfrm>
            <a:off x="5037221" y="2329641"/>
            <a:ext cx="3621004" cy="3531446"/>
            <a:chOff x="5037221" y="1954954"/>
            <a:chExt cx="3621004" cy="3531446"/>
          </a:xfrm>
        </p:grpSpPr>
        <p:sp>
          <p:nvSpPr>
            <p:cNvPr id="16" name="Rectangle 15"/>
            <p:cNvSpPr/>
            <p:nvPr/>
          </p:nvSpPr>
          <p:spPr>
            <a:xfrm>
              <a:off x="5037221" y="2638103"/>
              <a:ext cx="3621004" cy="2848297"/>
            </a:xfrm>
            <a:prstGeom prst="rect">
              <a:avLst/>
            </a:prstGeom>
            <a:noFill/>
            <a:ln>
              <a:solidFill>
                <a:srgbClr val="0066B3"/>
              </a:solidFill>
            </a:ln>
          </p:spPr>
          <p:style>
            <a:lnRef idx="2">
              <a:schemeClr val="accent1">
                <a:shade val="50000"/>
              </a:schemeClr>
            </a:lnRef>
            <a:fillRef idx="1">
              <a:schemeClr val="accent1"/>
            </a:fillRef>
            <a:effectRef idx="0">
              <a:schemeClr val="accent1"/>
            </a:effectRef>
            <a:fontRef idx="minor">
              <a:schemeClr val="lt1"/>
            </a:fontRef>
          </p:style>
          <p:txBody>
            <a:bodyPr rtlCol="0" anchor="t"/>
            <a:p>
              <a:r>
                <a:rPr lang="vi-VN" sz="2400">
                  <a:solidFill>
                    <a:schemeClr val="tx1"/>
                  </a:solidFill>
                </a:rPr>
                <a:t>a) Cấm kinh doanh, cấm hoạt động trong một số lĩnh vực nhất định;</a:t>
              </a:r>
              <a:endParaRPr lang="en-US" sz="2400">
                <a:solidFill>
                  <a:schemeClr val="tx1"/>
                </a:solidFill>
              </a:endParaRPr>
            </a:p>
            <a:p>
              <a:r>
                <a:rPr lang="vi-VN" sz="2400">
                  <a:solidFill>
                    <a:schemeClr val="tx1"/>
                  </a:solidFill>
                </a:rPr>
                <a:t>b) Cấm huy động vốn;</a:t>
              </a:r>
              <a:endParaRPr lang="en-US" sz="2400">
                <a:solidFill>
                  <a:schemeClr val="tx1"/>
                </a:solidFill>
              </a:endParaRPr>
            </a:p>
            <a:p>
              <a:r>
                <a:rPr lang="vi-VN" sz="2400">
                  <a:solidFill>
                    <a:schemeClr val="tx1"/>
                  </a:solidFill>
                </a:rPr>
                <a:t>c) Phạt tiền, khi không áp dụng là hình phạt chính.</a:t>
              </a:r>
              <a:endParaRPr lang="en-US" sz="2400">
                <a:solidFill>
                  <a:schemeClr val="tx1"/>
                </a:solidFill>
              </a:endParaRPr>
            </a:p>
          </p:txBody>
        </p:sp>
        <p:sp>
          <p:nvSpPr>
            <p:cNvPr id="17" name="Rectangle: Top Corners Rounded 16"/>
            <p:cNvSpPr/>
            <p:nvPr/>
          </p:nvSpPr>
          <p:spPr>
            <a:xfrm>
              <a:off x="5037221" y="1954954"/>
              <a:ext cx="3621004" cy="683149"/>
            </a:xfrm>
            <a:prstGeom prst="round2SameRect">
              <a:avLst/>
            </a:prstGeom>
            <a:solidFill>
              <a:srgbClr val="0066B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b="1"/>
                <a:t>HÌNH PHẠT BỔ SUNG</a:t>
              </a:r>
              <a:endParaRPr lang="en-US" sz="2800" b="1"/>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sp>
        <p:nvSpPr>
          <p:cNvPr id="3" name="Content Placeholder 2"/>
          <p:cNvSpPr txBox="1"/>
          <p:nvPr/>
        </p:nvSpPr>
        <p:spPr>
          <a:xfrm>
            <a:off x="152400" y="1600200"/>
            <a:ext cx="8915400" cy="4395788"/>
          </a:xfrm>
          <a:prstGeom prst="rect">
            <a:avLst/>
          </a:prstGeom>
          <a:ln w="57150">
            <a:noFill/>
            <a:miter lim="800000"/>
          </a:ln>
        </p:spPr>
        <p:txBody>
          <a:bodyPr>
            <a:no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FontTx/>
              <a:buChar char="-"/>
            </a:pPr>
            <a:r>
              <a:rPr lang="en-US" sz="3500" b="1" dirty="0" err="1" smtClean="0"/>
              <a:t>Xâm</a:t>
            </a:r>
            <a:r>
              <a:rPr lang="en-US" sz="3500" b="1" dirty="0" smtClean="0"/>
              <a:t> </a:t>
            </a:r>
            <a:r>
              <a:rPr lang="en-US" sz="3500" b="1" dirty="0" err="1" smtClean="0"/>
              <a:t>phạm</a:t>
            </a:r>
            <a:r>
              <a:rPr lang="en-US" sz="3500" b="1" dirty="0" smtClean="0"/>
              <a:t> ANQG</a:t>
            </a:r>
            <a:endParaRPr lang="en-US" sz="3500" b="1" dirty="0" smtClean="0"/>
          </a:p>
          <a:p>
            <a:pPr>
              <a:buFontTx/>
              <a:buChar char="-"/>
            </a:pPr>
            <a:r>
              <a:rPr lang="en-US" sz="3500" b="1" dirty="0" err="1" smtClean="0"/>
              <a:t>Xâm</a:t>
            </a:r>
            <a:r>
              <a:rPr lang="en-US" sz="3500" b="1" dirty="0" smtClean="0"/>
              <a:t> </a:t>
            </a:r>
            <a:r>
              <a:rPr lang="en-US" sz="3500" b="1" dirty="0" err="1" smtClean="0"/>
              <a:t>phạm</a:t>
            </a:r>
            <a:r>
              <a:rPr lang="en-US" sz="3500" b="1" dirty="0" smtClean="0"/>
              <a:t> </a:t>
            </a:r>
            <a:r>
              <a:rPr lang="en-US" sz="3500" b="1" dirty="0" err="1" smtClean="0"/>
              <a:t>tính</a:t>
            </a:r>
            <a:r>
              <a:rPr lang="en-US" sz="3500" b="1" dirty="0" smtClean="0"/>
              <a:t> </a:t>
            </a:r>
            <a:r>
              <a:rPr lang="en-US" sz="3500" b="1" dirty="0" err="1" smtClean="0"/>
              <a:t>mạng</a:t>
            </a:r>
            <a:r>
              <a:rPr lang="en-US" sz="3500" b="1" dirty="0" smtClean="0"/>
              <a:t>, </a:t>
            </a:r>
            <a:r>
              <a:rPr lang="en-US" sz="3500" b="1" dirty="0" err="1" smtClean="0"/>
              <a:t>sức</a:t>
            </a:r>
            <a:r>
              <a:rPr lang="en-US" sz="3500" b="1" dirty="0" smtClean="0"/>
              <a:t> </a:t>
            </a:r>
            <a:r>
              <a:rPr lang="en-US" sz="3500" b="1" dirty="0" err="1" smtClean="0"/>
              <a:t>khỏe</a:t>
            </a:r>
            <a:r>
              <a:rPr lang="en-US" sz="3500" b="1" dirty="0" smtClean="0"/>
              <a:t>, </a:t>
            </a:r>
            <a:r>
              <a:rPr lang="en-US" sz="3500" b="1" dirty="0" err="1" smtClean="0"/>
              <a:t>nhân</a:t>
            </a:r>
            <a:r>
              <a:rPr lang="en-US" sz="3500" b="1" dirty="0" smtClean="0"/>
              <a:t> </a:t>
            </a:r>
            <a:r>
              <a:rPr lang="en-US" sz="3500" b="1" dirty="0" err="1" smtClean="0"/>
              <a:t>phẩm</a:t>
            </a:r>
            <a:r>
              <a:rPr lang="en-US" sz="3500" b="1" dirty="0" smtClean="0"/>
              <a:t>, </a:t>
            </a:r>
            <a:r>
              <a:rPr lang="en-US" sz="3500" b="1" dirty="0" err="1" smtClean="0"/>
              <a:t>danh</a:t>
            </a:r>
            <a:r>
              <a:rPr lang="en-US" sz="3500" b="1" dirty="0" smtClean="0"/>
              <a:t> </a:t>
            </a:r>
            <a:r>
              <a:rPr lang="en-US" sz="3500" b="1" dirty="0" err="1" smtClean="0"/>
              <a:t>dự</a:t>
            </a:r>
            <a:r>
              <a:rPr lang="en-US" sz="3500" b="1" dirty="0" smtClean="0"/>
              <a:t> </a:t>
            </a:r>
            <a:r>
              <a:rPr lang="en-US" sz="3500" b="1" dirty="0" err="1" smtClean="0"/>
              <a:t>của</a:t>
            </a:r>
            <a:r>
              <a:rPr lang="en-US" sz="3500" b="1" dirty="0" smtClean="0"/>
              <a:t> con </a:t>
            </a:r>
            <a:r>
              <a:rPr lang="en-US" sz="3500" b="1" dirty="0" err="1" smtClean="0"/>
              <a:t>người</a:t>
            </a:r>
            <a:endParaRPr lang="en-US" sz="3500" b="1" dirty="0" smtClean="0"/>
          </a:p>
          <a:p>
            <a:pPr>
              <a:buFontTx/>
              <a:buChar char="-"/>
            </a:pPr>
            <a:r>
              <a:rPr lang="en-US" sz="3500" b="1" dirty="0" err="1" smtClean="0"/>
              <a:t>Xâm</a:t>
            </a:r>
            <a:r>
              <a:rPr lang="en-US" sz="3500" b="1" dirty="0" smtClean="0"/>
              <a:t> </a:t>
            </a:r>
            <a:r>
              <a:rPr lang="en-US" sz="3500" b="1" dirty="0" err="1" smtClean="0"/>
              <a:t>phạm</a:t>
            </a:r>
            <a:r>
              <a:rPr lang="en-US" sz="3500" b="1" dirty="0" smtClean="0"/>
              <a:t> </a:t>
            </a:r>
            <a:r>
              <a:rPr lang="en-US" sz="3500" b="1" dirty="0" err="1" smtClean="0"/>
              <a:t>quyền</a:t>
            </a:r>
            <a:r>
              <a:rPr lang="en-US" sz="3500" b="1" dirty="0" smtClean="0"/>
              <a:t> </a:t>
            </a:r>
            <a:r>
              <a:rPr lang="en-US" sz="3500" b="1" dirty="0" err="1" smtClean="0"/>
              <a:t>tự</a:t>
            </a:r>
            <a:r>
              <a:rPr lang="en-US" sz="3500" b="1" dirty="0" smtClean="0"/>
              <a:t> do, </a:t>
            </a:r>
            <a:r>
              <a:rPr lang="en-US" sz="3500" b="1" dirty="0" err="1" smtClean="0"/>
              <a:t>dân</a:t>
            </a:r>
            <a:r>
              <a:rPr lang="en-US" sz="3500" b="1" dirty="0" smtClean="0"/>
              <a:t> </a:t>
            </a:r>
            <a:r>
              <a:rPr lang="en-US" sz="3500" b="1" dirty="0" err="1" smtClean="0"/>
              <a:t>chủ</a:t>
            </a:r>
            <a:r>
              <a:rPr lang="en-US" sz="3500" b="1" dirty="0" smtClean="0"/>
              <a:t> </a:t>
            </a:r>
            <a:r>
              <a:rPr lang="en-US" sz="3500" b="1" dirty="0" err="1" smtClean="0"/>
              <a:t>của</a:t>
            </a:r>
            <a:r>
              <a:rPr lang="en-US" sz="3500" b="1" dirty="0" smtClean="0"/>
              <a:t> </a:t>
            </a:r>
            <a:r>
              <a:rPr lang="en-US" sz="3500" b="1" dirty="0" err="1" smtClean="0"/>
              <a:t>công</a:t>
            </a:r>
            <a:r>
              <a:rPr lang="en-US" sz="3500" b="1" dirty="0" smtClean="0"/>
              <a:t> </a:t>
            </a:r>
            <a:r>
              <a:rPr lang="en-US" sz="3500" b="1" dirty="0" err="1" smtClean="0"/>
              <a:t>dân</a:t>
            </a:r>
            <a:endParaRPr lang="en-US" sz="3500" b="1" dirty="0" smtClean="0"/>
          </a:p>
          <a:p>
            <a:pPr>
              <a:buFontTx/>
              <a:buChar char="-"/>
            </a:pPr>
            <a:r>
              <a:rPr lang="en-US" sz="3500" b="1" dirty="0" err="1" smtClean="0"/>
              <a:t>Xâm</a:t>
            </a:r>
            <a:r>
              <a:rPr lang="en-US" sz="3500" b="1" dirty="0" smtClean="0"/>
              <a:t> </a:t>
            </a:r>
            <a:r>
              <a:rPr lang="en-US" sz="3500" b="1" dirty="0" err="1" smtClean="0"/>
              <a:t>phạm</a:t>
            </a:r>
            <a:r>
              <a:rPr lang="en-US" sz="3500" b="1" dirty="0" smtClean="0"/>
              <a:t> </a:t>
            </a:r>
            <a:r>
              <a:rPr lang="en-US" sz="3500" b="1" dirty="0" err="1" smtClean="0"/>
              <a:t>quyền</a:t>
            </a:r>
            <a:r>
              <a:rPr lang="en-US" sz="3500" b="1" dirty="0" smtClean="0"/>
              <a:t> </a:t>
            </a:r>
            <a:r>
              <a:rPr lang="en-US" sz="3500" b="1" dirty="0" err="1" smtClean="0"/>
              <a:t>sở</a:t>
            </a:r>
            <a:r>
              <a:rPr lang="en-US" sz="3500" b="1" dirty="0" smtClean="0"/>
              <a:t> </a:t>
            </a:r>
            <a:r>
              <a:rPr lang="en-US" sz="3500" b="1" dirty="0" err="1" smtClean="0"/>
              <a:t>hữu</a:t>
            </a:r>
            <a:endParaRPr lang="en-US" sz="3500" b="1" dirty="0" smtClean="0"/>
          </a:p>
          <a:p>
            <a:pPr>
              <a:buFontTx/>
              <a:buChar char="-"/>
            </a:pPr>
            <a:r>
              <a:rPr lang="en-US" sz="3500" b="1" dirty="0" err="1" smtClean="0"/>
              <a:t>Xâm</a:t>
            </a:r>
            <a:r>
              <a:rPr lang="en-US" sz="3500" b="1" dirty="0" smtClean="0"/>
              <a:t> </a:t>
            </a:r>
            <a:r>
              <a:rPr lang="en-US" sz="3500" b="1" dirty="0" err="1" smtClean="0"/>
              <a:t>phạm</a:t>
            </a:r>
            <a:r>
              <a:rPr lang="en-US" sz="3500" b="1" dirty="0" smtClean="0"/>
              <a:t> </a:t>
            </a:r>
            <a:r>
              <a:rPr lang="en-US" sz="3500" b="1" dirty="0" err="1" smtClean="0"/>
              <a:t>chế</a:t>
            </a:r>
            <a:r>
              <a:rPr lang="en-US" sz="3500" b="1" dirty="0" smtClean="0"/>
              <a:t> </a:t>
            </a:r>
            <a:r>
              <a:rPr lang="en-US" sz="3500" b="1" dirty="0" err="1" smtClean="0"/>
              <a:t>độ</a:t>
            </a:r>
            <a:r>
              <a:rPr lang="en-US" sz="3500" b="1" dirty="0" smtClean="0"/>
              <a:t> </a:t>
            </a:r>
            <a:r>
              <a:rPr lang="en-US" sz="3500" b="1" dirty="0" err="1" smtClean="0"/>
              <a:t>hôn</a:t>
            </a:r>
            <a:r>
              <a:rPr lang="en-US" sz="3500" b="1" dirty="0" smtClean="0"/>
              <a:t> </a:t>
            </a:r>
            <a:r>
              <a:rPr lang="en-US" sz="3500" b="1" dirty="0" err="1" smtClean="0"/>
              <a:t>nhân</a:t>
            </a:r>
            <a:r>
              <a:rPr lang="en-US" sz="3500" b="1" dirty="0" smtClean="0"/>
              <a:t> </a:t>
            </a:r>
            <a:r>
              <a:rPr lang="en-US" sz="3500" b="1" dirty="0" err="1" smtClean="0"/>
              <a:t>và</a:t>
            </a:r>
            <a:r>
              <a:rPr lang="en-US" sz="3500" b="1" dirty="0" smtClean="0"/>
              <a:t> </a:t>
            </a:r>
            <a:r>
              <a:rPr lang="en-US" sz="3500" b="1" dirty="0" err="1" smtClean="0"/>
              <a:t>gia</a:t>
            </a:r>
            <a:r>
              <a:rPr lang="en-US" sz="3500" b="1" dirty="0" smtClean="0"/>
              <a:t> </a:t>
            </a:r>
            <a:r>
              <a:rPr lang="en-US" sz="3500" b="1" dirty="0" err="1" smtClean="0"/>
              <a:t>đình</a:t>
            </a:r>
            <a:endParaRPr lang="en-US" sz="3500" b="1" dirty="0" smtClean="0"/>
          </a:p>
        </p:txBody>
      </p:sp>
      <p:sp>
        <p:nvSpPr>
          <p:cNvPr id="4" name="Rectangle 3"/>
          <p:cNvSpPr/>
          <p:nvPr/>
        </p:nvSpPr>
        <p:spPr>
          <a:xfrm>
            <a:off x="0" y="457200"/>
            <a:ext cx="54102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buFont typeface="Wingdings" panose="05000000000000000000" pitchFamily="2" charset="2"/>
              <a:buNone/>
              <a:defRPr/>
            </a:pPr>
            <a:r>
              <a:rPr lang="en-US" sz="3600" b="1" dirty="0"/>
              <a:t>PHẦN CÁC TỘI PHẠM</a:t>
            </a:r>
            <a:endParaRPr lang="en-US" sz="3600" b="1" dirty="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sp>
        <p:nvSpPr>
          <p:cNvPr id="4" name="Rectangle 3"/>
          <p:cNvSpPr/>
          <p:nvPr/>
        </p:nvSpPr>
        <p:spPr>
          <a:xfrm>
            <a:off x="0" y="152400"/>
            <a:ext cx="5410200" cy="646331"/>
          </a:xfrm>
          <a:prstGeom prst="rect">
            <a:avLst/>
          </a:prstGeom>
        </p:spPr>
        <p:style>
          <a:lnRef idx="0">
            <a:schemeClr val="accent2"/>
          </a:lnRef>
          <a:fillRef idx="3">
            <a:schemeClr val="accent2"/>
          </a:fillRef>
          <a:effectRef idx="3">
            <a:schemeClr val="accent2"/>
          </a:effectRef>
          <a:fontRef idx="minor">
            <a:schemeClr val="lt1"/>
          </a:fontRef>
        </p:style>
        <p:txBody>
          <a:bodyPr wrap="square">
            <a:spAutoFit/>
          </a:bodyPr>
          <a:lstStyle/>
          <a:p>
            <a:pPr>
              <a:buFont typeface="Wingdings" panose="05000000000000000000" pitchFamily="2" charset="2"/>
              <a:buNone/>
              <a:defRPr/>
            </a:pPr>
            <a:r>
              <a:rPr lang="en-US" sz="3600" b="1" dirty="0"/>
              <a:t>PHẦN CÁC TỘI PHẠM</a:t>
            </a:r>
            <a:endParaRPr lang="en-US" sz="3600" b="1" dirty="0"/>
          </a:p>
        </p:txBody>
      </p:sp>
      <p:sp>
        <p:nvSpPr>
          <p:cNvPr id="5" name="Content Placeholder 2"/>
          <p:cNvSpPr txBox="1"/>
          <p:nvPr/>
        </p:nvSpPr>
        <p:spPr>
          <a:xfrm>
            <a:off x="0" y="914400"/>
            <a:ext cx="9144000" cy="5730875"/>
          </a:xfrm>
          <a:prstGeom prst="rect">
            <a:avLst/>
          </a:prstGeom>
          <a:ln w="38100">
            <a:noFill/>
            <a:miter lim="800000"/>
          </a:ln>
        </p:spPr>
        <p:txBody>
          <a:bodyPr>
            <a:noAutofit/>
          </a:bodyPr>
          <a:lstStyle>
            <a:lvl1pPr marL="182880" indent="-182880" algn="l" defTabSz="914400" rtl="0" eaLnBrk="1" latinLnBrk="0" hangingPunct="1">
              <a:spcBef>
                <a:spcPct val="20000"/>
              </a:spcBef>
              <a:buClr>
                <a:schemeClr val="accent1"/>
              </a:buClr>
              <a:buSzPct val="85000"/>
              <a:buFont typeface="Arial" panose="020B0604020202020204"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anose="020B0604020202020204"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anose="020B0604020202020204"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anose="020B0604020202020204"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anose="020B0604020202020204"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anose="020B0604020202020204" pitchFamily="34" charset="0"/>
              <a:buChar char="•"/>
              <a:defRPr sz="1300" kern="1200">
                <a:solidFill>
                  <a:schemeClr val="tx1"/>
                </a:solidFill>
                <a:latin typeface="+mn-lt"/>
                <a:ea typeface="+mn-ea"/>
                <a:cs typeface="+mn-cs"/>
              </a:defRPr>
            </a:lvl9pPr>
          </a:lstStyle>
          <a:p>
            <a:pPr>
              <a:buFontTx/>
              <a:buChar char="-"/>
            </a:pPr>
            <a:r>
              <a:rPr lang="en-US" sz="3000" b="1" dirty="0" err="1" smtClean="0"/>
              <a:t>Xâm</a:t>
            </a:r>
            <a:r>
              <a:rPr lang="en-US" sz="3000" b="1" dirty="0" smtClean="0"/>
              <a:t> </a:t>
            </a:r>
            <a:r>
              <a:rPr lang="en-US" sz="3000" b="1" dirty="0" err="1" smtClean="0"/>
              <a:t>phạm</a:t>
            </a:r>
            <a:r>
              <a:rPr lang="en-US" sz="3000" b="1" dirty="0" smtClean="0"/>
              <a:t> </a:t>
            </a:r>
            <a:r>
              <a:rPr lang="en-US" sz="3000" b="1" dirty="0" err="1" smtClean="0"/>
              <a:t>trật</a:t>
            </a:r>
            <a:r>
              <a:rPr lang="en-US" sz="3000" b="1" dirty="0" smtClean="0"/>
              <a:t> </a:t>
            </a:r>
            <a:r>
              <a:rPr lang="en-US" sz="3000" b="1" dirty="0" err="1" smtClean="0"/>
              <a:t>tự</a:t>
            </a:r>
            <a:r>
              <a:rPr lang="en-US" sz="3000" b="1" dirty="0" smtClean="0"/>
              <a:t> </a:t>
            </a:r>
            <a:r>
              <a:rPr lang="en-US" sz="3000" b="1" dirty="0" err="1" smtClean="0"/>
              <a:t>quản</a:t>
            </a:r>
            <a:r>
              <a:rPr lang="en-US" sz="3000" b="1" dirty="0" smtClean="0"/>
              <a:t> </a:t>
            </a:r>
            <a:r>
              <a:rPr lang="en-US" sz="3000" b="1" dirty="0" err="1" smtClean="0"/>
              <a:t>lý</a:t>
            </a:r>
            <a:r>
              <a:rPr lang="en-US" sz="3000" b="1" dirty="0" smtClean="0"/>
              <a:t> </a:t>
            </a:r>
            <a:r>
              <a:rPr lang="en-US" sz="3000" b="1" dirty="0" err="1" smtClean="0"/>
              <a:t>kinh</a:t>
            </a:r>
            <a:r>
              <a:rPr lang="en-US" sz="3000" b="1" dirty="0" smtClean="0"/>
              <a:t> </a:t>
            </a:r>
            <a:r>
              <a:rPr lang="en-US" sz="3000" b="1" dirty="0" err="1" smtClean="0"/>
              <a:t>tế</a:t>
            </a:r>
            <a:endParaRPr lang="en-US" sz="3000" b="1" dirty="0" smtClean="0"/>
          </a:p>
          <a:p>
            <a:pPr>
              <a:buFontTx/>
              <a:buChar char="-"/>
            </a:pPr>
            <a:r>
              <a:rPr lang="en-US" sz="3000" b="1" dirty="0" err="1" smtClean="0"/>
              <a:t>Tội</a:t>
            </a:r>
            <a:r>
              <a:rPr lang="en-US" sz="3000" b="1" dirty="0" smtClean="0"/>
              <a:t> </a:t>
            </a:r>
            <a:r>
              <a:rPr lang="en-US" sz="3000" b="1" dirty="0" err="1" smtClean="0"/>
              <a:t>phạm</a:t>
            </a:r>
            <a:r>
              <a:rPr lang="en-US" sz="3000" b="1" dirty="0" smtClean="0"/>
              <a:t> </a:t>
            </a:r>
            <a:r>
              <a:rPr lang="en-US" sz="3000" b="1" dirty="0" err="1" smtClean="0"/>
              <a:t>về</a:t>
            </a:r>
            <a:r>
              <a:rPr lang="en-US" sz="3000" b="1" dirty="0" smtClean="0"/>
              <a:t> </a:t>
            </a:r>
            <a:r>
              <a:rPr lang="en-US" sz="3000" b="1" dirty="0" err="1" smtClean="0"/>
              <a:t>môi</a:t>
            </a:r>
            <a:r>
              <a:rPr lang="en-US" sz="3000" b="1" dirty="0" smtClean="0"/>
              <a:t> </a:t>
            </a:r>
            <a:r>
              <a:rPr lang="en-US" sz="3000" b="1" dirty="0" err="1" smtClean="0"/>
              <a:t>trường</a:t>
            </a:r>
            <a:endParaRPr lang="en-US" sz="3000" b="1" dirty="0" smtClean="0"/>
          </a:p>
          <a:p>
            <a:pPr>
              <a:buFontTx/>
              <a:buChar char="-"/>
            </a:pPr>
            <a:r>
              <a:rPr lang="en-US" sz="3000" b="1" dirty="0" err="1" smtClean="0"/>
              <a:t>Tội</a:t>
            </a:r>
            <a:r>
              <a:rPr lang="en-US" sz="3000" b="1" dirty="0" smtClean="0"/>
              <a:t> </a:t>
            </a:r>
            <a:r>
              <a:rPr lang="en-US" sz="3000" b="1" dirty="0" err="1" smtClean="0"/>
              <a:t>phạm</a:t>
            </a:r>
            <a:r>
              <a:rPr lang="en-US" sz="3000" b="1" dirty="0" smtClean="0"/>
              <a:t> </a:t>
            </a:r>
            <a:r>
              <a:rPr lang="en-US" sz="3000" b="1" dirty="0" err="1" smtClean="0"/>
              <a:t>về</a:t>
            </a:r>
            <a:r>
              <a:rPr lang="en-US" sz="3000" b="1" dirty="0" smtClean="0"/>
              <a:t> ma </a:t>
            </a:r>
            <a:r>
              <a:rPr lang="en-US" sz="3000" b="1" dirty="0" err="1" smtClean="0"/>
              <a:t>túy</a:t>
            </a:r>
            <a:r>
              <a:rPr lang="en-US" sz="3000" b="1" dirty="0" smtClean="0"/>
              <a:t> </a:t>
            </a:r>
            <a:endParaRPr lang="en-US" sz="3000" b="1" dirty="0" smtClean="0"/>
          </a:p>
          <a:p>
            <a:pPr>
              <a:buFontTx/>
              <a:buChar char="-"/>
            </a:pPr>
            <a:r>
              <a:rPr lang="en-US" sz="3000" b="1" dirty="0" err="1" smtClean="0"/>
              <a:t>Xâm</a:t>
            </a:r>
            <a:r>
              <a:rPr lang="en-US" sz="3000" b="1" dirty="0" smtClean="0"/>
              <a:t> </a:t>
            </a:r>
            <a:r>
              <a:rPr lang="en-US" sz="3000" b="1" dirty="0" err="1" smtClean="0"/>
              <a:t>phạm</a:t>
            </a:r>
            <a:r>
              <a:rPr lang="en-US" sz="3000" b="1" dirty="0" smtClean="0"/>
              <a:t> an </a:t>
            </a:r>
            <a:r>
              <a:rPr lang="en-US" sz="3000" b="1" dirty="0" err="1" smtClean="0"/>
              <a:t>toàn</a:t>
            </a:r>
            <a:r>
              <a:rPr lang="en-US" sz="3000" b="1" dirty="0" smtClean="0"/>
              <a:t> </a:t>
            </a:r>
            <a:r>
              <a:rPr lang="en-US" sz="3000" b="1" dirty="0" err="1" smtClean="0"/>
              <a:t>công</a:t>
            </a:r>
            <a:r>
              <a:rPr lang="en-US" sz="3000" b="1" dirty="0" smtClean="0"/>
              <a:t> </a:t>
            </a:r>
            <a:r>
              <a:rPr lang="en-US" sz="3000" b="1" dirty="0" err="1" smtClean="0"/>
              <a:t>cộng</a:t>
            </a:r>
            <a:r>
              <a:rPr lang="en-US" sz="3000" b="1" dirty="0" smtClean="0"/>
              <a:t>, </a:t>
            </a:r>
            <a:r>
              <a:rPr lang="en-US" sz="3000" b="1" dirty="0" err="1" smtClean="0"/>
              <a:t>trật</a:t>
            </a:r>
            <a:r>
              <a:rPr lang="en-US" sz="3000" b="1" dirty="0" smtClean="0"/>
              <a:t> </a:t>
            </a:r>
            <a:r>
              <a:rPr lang="en-US" sz="3000" b="1" dirty="0" err="1" smtClean="0"/>
              <a:t>tự</a:t>
            </a:r>
            <a:r>
              <a:rPr lang="en-US" sz="3000" b="1" dirty="0" smtClean="0"/>
              <a:t> </a:t>
            </a:r>
            <a:r>
              <a:rPr lang="en-US" sz="3000" b="1" dirty="0" err="1" smtClean="0"/>
              <a:t>công</a:t>
            </a:r>
            <a:r>
              <a:rPr lang="en-US" sz="3000" b="1" dirty="0" smtClean="0"/>
              <a:t> </a:t>
            </a:r>
            <a:r>
              <a:rPr lang="en-US" sz="3000" b="1" dirty="0" err="1" smtClean="0"/>
              <a:t>cộng</a:t>
            </a:r>
            <a:endParaRPr lang="en-US" sz="3000" b="1" dirty="0" smtClean="0"/>
          </a:p>
          <a:p>
            <a:pPr>
              <a:buFontTx/>
              <a:buChar char="-"/>
            </a:pPr>
            <a:r>
              <a:rPr lang="en-US" sz="3000" b="1" dirty="0" err="1" smtClean="0"/>
              <a:t>Xâm</a:t>
            </a:r>
            <a:r>
              <a:rPr lang="en-US" sz="3000" b="1" dirty="0" smtClean="0"/>
              <a:t> </a:t>
            </a:r>
            <a:r>
              <a:rPr lang="en-US" sz="3000" b="1" dirty="0" err="1" smtClean="0"/>
              <a:t>phạm</a:t>
            </a:r>
            <a:r>
              <a:rPr lang="en-US" sz="3000" b="1" dirty="0" smtClean="0"/>
              <a:t> </a:t>
            </a:r>
            <a:r>
              <a:rPr lang="en-US" sz="3000" b="1" dirty="0" err="1" smtClean="0"/>
              <a:t>trật</a:t>
            </a:r>
            <a:r>
              <a:rPr lang="en-US" sz="3000" b="1" dirty="0" smtClean="0"/>
              <a:t> </a:t>
            </a:r>
            <a:r>
              <a:rPr lang="en-US" sz="3000" b="1" dirty="0" err="1" smtClean="0"/>
              <a:t>tự</a:t>
            </a:r>
            <a:r>
              <a:rPr lang="en-US" sz="3000" b="1" dirty="0" smtClean="0"/>
              <a:t> </a:t>
            </a:r>
            <a:r>
              <a:rPr lang="en-US" sz="3000" b="1" dirty="0" err="1" smtClean="0"/>
              <a:t>quản</a:t>
            </a:r>
            <a:r>
              <a:rPr lang="en-US" sz="3000" b="1" dirty="0" smtClean="0"/>
              <a:t> </a:t>
            </a:r>
            <a:r>
              <a:rPr lang="en-US" sz="3000" b="1" dirty="0" err="1" smtClean="0"/>
              <a:t>lí</a:t>
            </a:r>
            <a:r>
              <a:rPr lang="en-US" sz="3000" b="1" dirty="0" smtClean="0"/>
              <a:t> </a:t>
            </a:r>
            <a:r>
              <a:rPr lang="en-US" sz="3000" b="1" dirty="0" err="1" smtClean="0"/>
              <a:t>hành</a:t>
            </a:r>
            <a:r>
              <a:rPr lang="en-US" sz="3000" b="1" dirty="0" smtClean="0"/>
              <a:t> </a:t>
            </a:r>
            <a:r>
              <a:rPr lang="en-US" sz="3000" b="1" dirty="0" err="1" smtClean="0"/>
              <a:t>chính</a:t>
            </a:r>
            <a:endParaRPr lang="en-US" sz="3000" b="1" dirty="0" smtClean="0"/>
          </a:p>
          <a:p>
            <a:pPr>
              <a:buFontTx/>
              <a:buChar char="-"/>
            </a:pPr>
            <a:r>
              <a:rPr lang="en-US" sz="3000" b="1" dirty="0" err="1" smtClean="0"/>
              <a:t>Tội</a:t>
            </a:r>
            <a:r>
              <a:rPr lang="en-US" sz="3000" b="1" dirty="0" smtClean="0"/>
              <a:t> </a:t>
            </a:r>
            <a:r>
              <a:rPr lang="en-US" sz="3000" b="1" dirty="0" err="1" smtClean="0"/>
              <a:t>phạm</a:t>
            </a:r>
            <a:r>
              <a:rPr lang="en-US" sz="3000" b="1" dirty="0" smtClean="0"/>
              <a:t> </a:t>
            </a:r>
            <a:r>
              <a:rPr lang="en-US" sz="3000" b="1" dirty="0" err="1" smtClean="0"/>
              <a:t>về</a:t>
            </a:r>
            <a:r>
              <a:rPr lang="en-US" sz="3000" b="1" dirty="0" smtClean="0"/>
              <a:t> </a:t>
            </a:r>
            <a:r>
              <a:rPr lang="en-US" sz="3000" b="1" dirty="0" err="1" smtClean="0"/>
              <a:t>chức</a:t>
            </a:r>
            <a:r>
              <a:rPr lang="en-US" sz="3000" b="1" dirty="0" smtClean="0"/>
              <a:t> </a:t>
            </a:r>
            <a:r>
              <a:rPr lang="en-US" sz="3000" b="1" dirty="0" err="1" smtClean="0"/>
              <a:t>vụ</a:t>
            </a:r>
            <a:r>
              <a:rPr lang="en-US" sz="3000" b="1" dirty="0" smtClean="0"/>
              <a:t> </a:t>
            </a:r>
            <a:endParaRPr lang="en-US" sz="3000" b="1" dirty="0" smtClean="0"/>
          </a:p>
          <a:p>
            <a:pPr>
              <a:buFontTx/>
              <a:buChar char="-"/>
            </a:pPr>
            <a:r>
              <a:rPr lang="en-US" sz="3000" b="1" dirty="0" err="1" smtClean="0"/>
              <a:t>Xâm</a:t>
            </a:r>
            <a:r>
              <a:rPr lang="en-US" sz="3000" b="1" dirty="0" smtClean="0"/>
              <a:t> </a:t>
            </a:r>
            <a:r>
              <a:rPr lang="en-US" sz="3000" b="1" dirty="0" err="1" smtClean="0"/>
              <a:t>phạm</a:t>
            </a:r>
            <a:r>
              <a:rPr lang="en-US" sz="3000" b="1" dirty="0" smtClean="0"/>
              <a:t> </a:t>
            </a:r>
            <a:r>
              <a:rPr lang="en-US" sz="3000" b="1" dirty="0" err="1" smtClean="0"/>
              <a:t>hoạt</a:t>
            </a:r>
            <a:r>
              <a:rPr lang="en-US" sz="3000" b="1" dirty="0" smtClean="0"/>
              <a:t> </a:t>
            </a:r>
            <a:r>
              <a:rPr lang="en-US" sz="3000" b="1" dirty="0" err="1" smtClean="0"/>
              <a:t>động</a:t>
            </a:r>
            <a:r>
              <a:rPr lang="en-US" sz="3000" b="1" dirty="0" smtClean="0"/>
              <a:t> </a:t>
            </a:r>
            <a:r>
              <a:rPr lang="en-US" sz="3000" b="1" dirty="0" err="1" smtClean="0"/>
              <a:t>tư</a:t>
            </a:r>
            <a:r>
              <a:rPr lang="en-US" sz="3000" b="1" dirty="0" smtClean="0"/>
              <a:t> </a:t>
            </a:r>
            <a:r>
              <a:rPr lang="en-US" sz="3000" b="1" dirty="0" err="1" smtClean="0"/>
              <a:t>pháp</a:t>
            </a:r>
            <a:endParaRPr lang="en-US" sz="3000" b="1" dirty="0" smtClean="0"/>
          </a:p>
          <a:p>
            <a:pPr>
              <a:buFontTx/>
              <a:buChar char="-"/>
            </a:pPr>
            <a:r>
              <a:rPr lang="en-US" sz="3000" b="1" dirty="0" err="1" smtClean="0"/>
              <a:t>Xâm</a:t>
            </a:r>
            <a:r>
              <a:rPr lang="en-US" sz="3000" b="1" dirty="0" smtClean="0"/>
              <a:t> </a:t>
            </a:r>
            <a:r>
              <a:rPr lang="en-US" sz="3000" b="1" dirty="0" err="1" smtClean="0"/>
              <a:t>phạm</a:t>
            </a:r>
            <a:r>
              <a:rPr lang="en-US" sz="3000" b="1" dirty="0" smtClean="0"/>
              <a:t> </a:t>
            </a:r>
            <a:r>
              <a:rPr lang="en-US" sz="3000" b="1" dirty="0" err="1" smtClean="0"/>
              <a:t>nghĩa</a:t>
            </a:r>
            <a:r>
              <a:rPr lang="en-US" sz="3000" b="1" dirty="0" smtClean="0"/>
              <a:t> </a:t>
            </a:r>
            <a:r>
              <a:rPr lang="en-US" sz="3000" b="1" dirty="0" err="1" smtClean="0"/>
              <a:t>vụ</a:t>
            </a:r>
            <a:r>
              <a:rPr lang="en-US" sz="3000" b="1" dirty="0" smtClean="0"/>
              <a:t>, </a:t>
            </a:r>
            <a:r>
              <a:rPr lang="en-US" sz="3000" b="1" dirty="0" err="1" smtClean="0"/>
              <a:t>trách</a:t>
            </a:r>
            <a:r>
              <a:rPr lang="en-US" sz="3000" b="1" dirty="0" smtClean="0"/>
              <a:t> </a:t>
            </a:r>
            <a:r>
              <a:rPr lang="en-US" sz="3000" b="1" dirty="0" err="1" smtClean="0"/>
              <a:t>nhiệm</a:t>
            </a:r>
            <a:r>
              <a:rPr lang="en-US" sz="3000" b="1" dirty="0" smtClean="0"/>
              <a:t> </a:t>
            </a:r>
            <a:r>
              <a:rPr lang="en-US" sz="3000" b="1" dirty="0" err="1" smtClean="0"/>
              <a:t>của</a:t>
            </a:r>
            <a:r>
              <a:rPr lang="en-US" sz="3000" b="1" dirty="0" smtClean="0"/>
              <a:t> </a:t>
            </a:r>
            <a:r>
              <a:rPr lang="en-US" sz="3000" b="1" dirty="0" err="1" smtClean="0"/>
              <a:t>quân</a:t>
            </a:r>
            <a:r>
              <a:rPr lang="en-US" sz="3000" b="1" dirty="0" smtClean="0"/>
              <a:t> </a:t>
            </a:r>
            <a:r>
              <a:rPr lang="en-US" sz="3000" b="1" dirty="0" err="1" smtClean="0"/>
              <a:t>nhân</a:t>
            </a:r>
            <a:endParaRPr lang="en-US" sz="3000" b="1" dirty="0" smtClean="0"/>
          </a:p>
          <a:p>
            <a:pPr>
              <a:buFontTx/>
              <a:buChar char="-"/>
            </a:pPr>
            <a:r>
              <a:rPr lang="en-US" sz="3000" b="1" dirty="0" err="1" smtClean="0"/>
              <a:t>Phá</a:t>
            </a:r>
            <a:r>
              <a:rPr lang="en-US" sz="3000" b="1" dirty="0" smtClean="0"/>
              <a:t> </a:t>
            </a:r>
            <a:r>
              <a:rPr lang="en-US" sz="3000" b="1" dirty="0" err="1" smtClean="0"/>
              <a:t>hoại</a:t>
            </a:r>
            <a:r>
              <a:rPr lang="en-US" sz="3000" b="1" dirty="0" smtClean="0"/>
              <a:t> </a:t>
            </a:r>
            <a:r>
              <a:rPr lang="en-US" sz="3000" b="1" dirty="0" err="1" smtClean="0"/>
              <a:t>hòa</a:t>
            </a:r>
            <a:r>
              <a:rPr lang="en-US" sz="3000" b="1" dirty="0" smtClean="0"/>
              <a:t> </a:t>
            </a:r>
            <a:r>
              <a:rPr lang="en-US" sz="3000" b="1" dirty="0" err="1" smtClean="0"/>
              <a:t>bình</a:t>
            </a:r>
            <a:r>
              <a:rPr lang="en-US" sz="3000" b="1" dirty="0" smtClean="0"/>
              <a:t>, </a:t>
            </a:r>
            <a:r>
              <a:rPr lang="en-US" sz="3000" b="1" dirty="0" err="1" smtClean="0"/>
              <a:t>chống</a:t>
            </a:r>
            <a:r>
              <a:rPr lang="en-US" sz="3000" b="1" dirty="0" smtClean="0"/>
              <a:t> </a:t>
            </a:r>
            <a:r>
              <a:rPr lang="en-US" sz="3000" b="1" dirty="0" err="1" smtClean="0"/>
              <a:t>loài</a:t>
            </a:r>
            <a:r>
              <a:rPr lang="en-US" sz="3000" b="1" dirty="0" smtClean="0"/>
              <a:t> </a:t>
            </a:r>
            <a:r>
              <a:rPr lang="en-US" sz="3000" b="1" dirty="0" err="1" smtClean="0"/>
              <a:t>người</a:t>
            </a:r>
            <a:r>
              <a:rPr lang="en-US" sz="3000" b="1" dirty="0" smtClean="0"/>
              <a:t> </a:t>
            </a:r>
            <a:r>
              <a:rPr lang="en-US" sz="3000" b="1" dirty="0" err="1" smtClean="0"/>
              <a:t>và</a:t>
            </a:r>
            <a:r>
              <a:rPr lang="en-US" sz="3000" b="1" dirty="0" smtClean="0"/>
              <a:t> </a:t>
            </a:r>
            <a:r>
              <a:rPr lang="en-US" sz="3000" b="1" dirty="0" err="1" smtClean="0"/>
              <a:t>tội</a:t>
            </a:r>
            <a:r>
              <a:rPr lang="en-US" sz="3000" b="1" dirty="0" smtClean="0"/>
              <a:t> </a:t>
            </a:r>
            <a:r>
              <a:rPr lang="en-US" sz="3000" b="1" dirty="0" err="1" smtClean="0"/>
              <a:t>phạm</a:t>
            </a:r>
            <a:r>
              <a:rPr lang="en-US" sz="3000" b="1" dirty="0" smtClean="0"/>
              <a:t> </a:t>
            </a:r>
            <a:r>
              <a:rPr lang="en-US" sz="3000" b="1" dirty="0" err="1" smtClean="0"/>
              <a:t>về</a:t>
            </a:r>
            <a:r>
              <a:rPr lang="en-US" sz="3000" b="1" dirty="0" smtClean="0"/>
              <a:t> </a:t>
            </a:r>
            <a:r>
              <a:rPr lang="en-US" sz="3000" b="1" dirty="0" err="1" smtClean="0"/>
              <a:t>chiến</a:t>
            </a:r>
            <a:r>
              <a:rPr lang="en-US" sz="3000" b="1" dirty="0" smtClean="0"/>
              <a:t> </a:t>
            </a:r>
            <a:r>
              <a:rPr lang="en-US" sz="3000" b="1" dirty="0" err="1" smtClean="0"/>
              <a:t>tranh</a:t>
            </a:r>
            <a:endParaRPr lang="en-US" sz="30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5" name="Text Placeholder 4"/>
          <p:cNvSpPr>
            <a:spLocks noGrp="1"/>
          </p:cNvSpPr>
          <p:nvPr/>
        </p:nvSpPr>
        <p:spPr>
          <a:xfrm>
            <a:off x="486569" y="1848795"/>
            <a:ext cx="8171656" cy="3160410"/>
          </a:xfrm>
          <a:prstGeom prst="rect">
            <a:avLst/>
          </a:prstGeom>
        </p:spPr>
        <p:txBody>
          <a:bodyPr vert="horz" lIns="91440" tIns="45720" rIns="91440" bIns="45720" rtlCol="0" anchor="ctr">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sz="9600" b="1">
                <a:solidFill>
                  <a:srgbClr val="FFB014"/>
                </a:solidFill>
              </a:rPr>
              <a:t>THANK YOU!</a:t>
            </a:r>
            <a:endParaRPr lang="en-US" altLang="en-US" sz="9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Diagram 2"/>
          <p:cNvGraphicFramePr/>
          <p:nvPr/>
        </p:nvGraphicFramePr>
        <p:xfrm>
          <a:off x="152400" y="609600"/>
          <a:ext cx="8839200" cy="518133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Slide Number Placeholder 3"/>
          <p:cNvSpPr>
            <a:spLocks noGrp="1"/>
          </p:cNvSpPr>
          <p:nvPr>
            <p:ph type="sldNum" sz="quarter" idx="12"/>
          </p:nvPr>
        </p:nvSpPr>
        <p:spPr/>
        <p:txBody>
          <a:bodyPr/>
          <a:lstStyle/>
          <a:p>
            <a:pPr>
              <a:defRPr/>
            </a:pPr>
            <a:fld id="{C1417339-ECDC-4EFD-9DB6-F79BDD8CD45D}" type="slidenum">
              <a:rPr lang="en-US" smtClean="0"/>
            </a:fld>
            <a:endParaRPr 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C1417339-ECDC-4EFD-9DB6-F79BDD8CD45D}" type="slidenum">
              <a:rPr lang="en-US" smtClean="0"/>
            </a:fld>
            <a:endParaRPr lang="en-US"/>
          </a:p>
        </p:txBody>
      </p:sp>
      <p:sp>
        <p:nvSpPr>
          <p:cNvPr id="9218" name="Title 1"/>
          <p:cNvSpPr>
            <a:spLocks noGrp="1"/>
          </p:cNvSpPr>
          <p:nvPr>
            <p:ph type="title" idx="4294967295"/>
          </p:nvPr>
        </p:nvSpPr>
        <p:spPr>
          <a:xfrm>
            <a:off x="228600" y="152400"/>
            <a:ext cx="8915400" cy="1214438"/>
          </a:xfrm>
          <a:ln w="38100">
            <a:noFill/>
            <a:miter lim="800000"/>
          </a:ln>
        </p:spPr>
        <p:txBody>
          <a:bodyPr/>
          <a:lstStyle/>
          <a:p>
            <a:r>
              <a:rPr lang="en-US" sz="3600" b="1" dirty="0" smtClean="0"/>
              <a:t>1.3. </a:t>
            </a:r>
            <a:r>
              <a:rPr lang="en-US" sz="3600" b="1" dirty="0" err="1" smtClean="0"/>
              <a:t>Nguyên</a:t>
            </a:r>
            <a:r>
              <a:rPr lang="en-US" sz="3600" b="1" dirty="0" smtClean="0"/>
              <a:t> </a:t>
            </a:r>
            <a:r>
              <a:rPr lang="en-US" sz="3600" b="1" dirty="0" err="1" smtClean="0"/>
              <a:t>tắc</a:t>
            </a:r>
            <a:r>
              <a:rPr lang="en-US" sz="3600" b="1" dirty="0" smtClean="0"/>
              <a:t> </a:t>
            </a:r>
            <a:r>
              <a:rPr lang="en-US" sz="3600" b="1" dirty="0" err="1" smtClean="0"/>
              <a:t>cơ</a:t>
            </a:r>
            <a:r>
              <a:rPr lang="en-US" sz="3600" b="1" dirty="0" smtClean="0"/>
              <a:t> </a:t>
            </a:r>
            <a:r>
              <a:rPr lang="en-US" sz="3600" b="1" dirty="0" err="1" smtClean="0"/>
              <a:t>bản</a:t>
            </a:r>
            <a:r>
              <a:rPr lang="en-US" sz="3600" b="1" dirty="0" smtClean="0"/>
              <a:t> </a:t>
            </a:r>
            <a:r>
              <a:rPr lang="en-US" sz="3600" b="1" dirty="0" err="1" smtClean="0"/>
              <a:t>của</a:t>
            </a:r>
            <a:r>
              <a:rPr lang="en-US" sz="3600" b="1" dirty="0" smtClean="0"/>
              <a:t> </a:t>
            </a:r>
            <a:r>
              <a:rPr lang="en-US" sz="3600" b="1" dirty="0" err="1" smtClean="0"/>
              <a:t>ngành</a:t>
            </a:r>
            <a:r>
              <a:rPr lang="en-US" sz="3600" b="1" dirty="0" smtClean="0"/>
              <a:t> LHS</a:t>
            </a:r>
            <a:endParaRPr lang="en-US" sz="3600" b="1" dirty="0" smtClean="0"/>
          </a:p>
        </p:txBody>
      </p:sp>
      <p:sp>
        <p:nvSpPr>
          <p:cNvPr id="9219" name="Content Placeholder 2"/>
          <p:cNvSpPr>
            <a:spLocks noGrp="1"/>
          </p:cNvSpPr>
          <p:nvPr>
            <p:ph sz="quarter" idx="4294967295"/>
          </p:nvPr>
        </p:nvSpPr>
        <p:spPr>
          <a:xfrm>
            <a:off x="304800" y="1066800"/>
            <a:ext cx="8646160" cy="5527675"/>
          </a:xfrm>
        </p:spPr>
        <p:txBody>
          <a:bodyPr>
            <a:noAutofit/>
          </a:bodyPr>
          <a:lstStyle/>
          <a:p>
            <a:pPr algn="ctr">
              <a:buFontTx/>
              <a:buNone/>
            </a:pPr>
            <a:endParaRPr lang="en-US" sz="1700" b="1" dirty="0" smtClean="0"/>
          </a:p>
          <a:p>
            <a:pPr>
              <a:spcBef>
                <a:spcPts val="1200"/>
              </a:spcBef>
              <a:spcAft>
                <a:spcPts val="1200"/>
              </a:spcAft>
              <a:buFontTx/>
              <a:buChar char="-"/>
            </a:pPr>
            <a:r>
              <a:rPr lang="en-US" sz="2300" b="1">
                <a:sym typeface="+mn-ea"/>
              </a:rPr>
              <a:t>Nguyên tắc pháp chế XHCN</a:t>
            </a:r>
            <a:r>
              <a:rPr lang="en-US" sz="2300">
                <a:sym typeface="+mn-ea"/>
              </a:rPr>
              <a:t>: Chỉ có PLHS mới quy định hành vi nào là tội phạm</a:t>
            </a:r>
            <a:endParaRPr lang="en-US" sz="2300"/>
          </a:p>
          <a:p>
            <a:pPr>
              <a:spcBef>
                <a:spcPts val="1200"/>
              </a:spcBef>
              <a:spcAft>
                <a:spcPts val="1200"/>
              </a:spcAft>
              <a:buFontTx/>
              <a:buChar char="-"/>
            </a:pPr>
            <a:r>
              <a:rPr lang="en-US" sz="2300" b="1">
                <a:sym typeface="+mn-ea"/>
              </a:rPr>
              <a:t>Nguyên tắc dân chủ XHCN</a:t>
            </a:r>
            <a:r>
              <a:rPr lang="en-US" sz="2300">
                <a:sym typeface="+mn-ea"/>
              </a:rPr>
              <a:t>: tôn trọng và bảo vệ các quyền tự do dân chủ của công dân, mọi công dân có quyền ngang nhau, không có phân biệt đối xử…</a:t>
            </a:r>
            <a:endParaRPr lang="en-US" sz="2300"/>
          </a:p>
          <a:p>
            <a:pPr>
              <a:spcBef>
                <a:spcPts val="1200"/>
              </a:spcBef>
              <a:spcAft>
                <a:spcPts val="1200"/>
              </a:spcAft>
              <a:buFontTx/>
              <a:buChar char="-"/>
            </a:pPr>
            <a:r>
              <a:rPr lang="en-US" sz="2300" b="1">
                <a:sym typeface="+mn-ea"/>
              </a:rPr>
              <a:t>Nguyên tắc nhân đạo XHCN</a:t>
            </a:r>
            <a:r>
              <a:rPr lang="en-US" sz="2300">
                <a:sym typeface="+mn-ea"/>
              </a:rPr>
              <a:t>: áp dụng hình phạt chủ yếu nhằm mục đích giáo dục và cải tạo họ (quy định khoan hồng, hưởng án treo, miễn trách nhiệm hình sự…)</a:t>
            </a:r>
            <a:endParaRPr lang="en-US" sz="2300"/>
          </a:p>
          <a:p>
            <a:pPr>
              <a:spcBef>
                <a:spcPts val="1200"/>
              </a:spcBef>
              <a:spcAft>
                <a:spcPts val="1200"/>
              </a:spcAft>
              <a:buFontTx/>
              <a:buChar char="-"/>
            </a:pPr>
            <a:r>
              <a:rPr lang="en-US" sz="2300" b="1">
                <a:sym typeface="+mn-ea"/>
              </a:rPr>
              <a:t>Nguyên tắc kết hợp hài hòa sử chủ nghĩa yêu n</a:t>
            </a:r>
            <a:r>
              <a:rPr lang="vi-VN" sz="2300" b="1">
                <a:sym typeface="+mn-ea"/>
              </a:rPr>
              <a:t>ư</a:t>
            </a:r>
            <a:r>
              <a:rPr lang="en-US" sz="2300" b="1">
                <a:sym typeface="+mn-ea"/>
              </a:rPr>
              <a:t>ớc và tinh thần quốc tế</a:t>
            </a:r>
            <a:r>
              <a:rPr lang="en-US" sz="2300">
                <a:sym typeface="+mn-ea"/>
              </a:rPr>
              <a:t>: quy định các tội phá hoại hòa bình, chống loài ng</a:t>
            </a:r>
            <a:r>
              <a:rPr lang="vi-VN" sz="2300">
                <a:sym typeface="+mn-ea"/>
              </a:rPr>
              <a:t>ư</a:t>
            </a:r>
            <a:r>
              <a:rPr lang="en-US" sz="2300">
                <a:sym typeface="+mn-ea"/>
              </a:rPr>
              <a:t>ời và tội phạm chiến tranh.</a:t>
            </a:r>
            <a:endParaRPr lang="en-US" sz="2300" dirty="0"/>
          </a:p>
          <a:p>
            <a:pPr>
              <a:spcBef>
                <a:spcPts val="1200"/>
              </a:spcBef>
              <a:spcAft>
                <a:spcPts val="1200"/>
              </a:spcAft>
              <a:buFontTx/>
              <a:buChar char="-"/>
            </a:pPr>
            <a:endParaRPr lang="vi-VN" sz="2300" b="1" dirty="0" smtClean="0"/>
          </a:p>
          <a:p>
            <a:pPr algn="just">
              <a:buFontTx/>
              <a:buNone/>
            </a:pPr>
            <a:r>
              <a:rPr lang="vi-VN" sz="2300" dirty="0" smtClean="0"/>
              <a:t>	</a:t>
            </a:r>
            <a:endParaRPr lang="vi-VN" sz="1300" i="1" dirty="0" smtClean="0">
              <a:latin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fade">
                                      <p:cBhvr>
                                        <p:cTn id="7" dur="500"/>
                                        <p:tgtEl>
                                          <p:spTgt spid="92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fade">
                                      <p:cBhvr>
                                        <p:cTn id="12" dur="500"/>
                                        <p:tgtEl>
                                          <p:spTgt spid="921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fade">
                                      <p:cBhvr>
                                        <p:cTn id="17" dur="500"/>
                                        <p:tgtEl>
                                          <p:spTgt spid="921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9219">
                                            <p:txEl>
                                              <p:pRg st="4" end="4"/>
                                            </p:txEl>
                                          </p:spTgt>
                                        </p:tgtEl>
                                        <p:attrNameLst>
                                          <p:attrName>style.visibility</p:attrName>
                                        </p:attrNameLst>
                                      </p:cBhvr>
                                      <p:to>
                                        <p:strVal val="visible"/>
                                      </p:to>
                                    </p:set>
                                    <p:animEffect transition="in" filter="fade">
                                      <p:cBhvr>
                                        <p:cTn id="22" dur="500"/>
                                        <p:tgtEl>
                                          <p:spTgt spid="921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219">
                                            <p:txEl>
                                              <p:pRg st="6" end="6"/>
                                            </p:txEl>
                                          </p:spTgt>
                                        </p:tgtEl>
                                        <p:attrNameLst>
                                          <p:attrName>style.visibility</p:attrName>
                                        </p:attrNameLst>
                                      </p:cBhvr>
                                      <p:to>
                                        <p:strVal val="visible"/>
                                      </p:to>
                                    </p:set>
                                    <p:animEffect transition="in" filter="fade">
                                      <p:cBhvr>
                                        <p:cTn id="27" dur="500"/>
                                        <p:tgtEl>
                                          <p:spTgt spid="92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3200" y="1447800"/>
            <a:ext cx="4648200" cy="609600"/>
          </a:xfrm>
          <a:ln w="38100">
            <a:noFill/>
          </a:ln>
        </p:spPr>
        <p:txBody>
          <a:bodyPr>
            <a:noAutofit/>
          </a:bodyPr>
          <a:lstStyle/>
          <a:p>
            <a:pPr algn="ctr">
              <a:defRPr/>
            </a:pPr>
            <a:r>
              <a:rPr lang="en-US" sz="3200" b="1" dirty="0" smtClean="0"/>
              <a:t>1</a:t>
            </a:r>
            <a:r>
              <a:rPr lang="en-US" sz="3200" b="1" dirty="0"/>
              <a:t>. </a:t>
            </a:r>
            <a:r>
              <a:rPr lang="en-US" sz="3200" b="1" dirty="0" err="1"/>
              <a:t>Tội</a:t>
            </a:r>
            <a:r>
              <a:rPr lang="en-US" sz="3200" b="1" dirty="0"/>
              <a:t> </a:t>
            </a:r>
            <a:r>
              <a:rPr lang="en-US" sz="3200" b="1" dirty="0" err="1" smtClean="0"/>
              <a:t>phạm</a:t>
            </a:r>
            <a:endParaRPr lang="en-US" sz="3200" b="1" dirty="0"/>
          </a:p>
        </p:txBody>
      </p:sp>
      <p:sp>
        <p:nvSpPr>
          <p:cNvPr id="4" name="Slide Number Placeholder 3"/>
          <p:cNvSpPr>
            <a:spLocks noGrp="1"/>
          </p:cNvSpPr>
          <p:nvPr>
            <p:ph type="sldNum" sz="quarter" idx="12"/>
          </p:nvPr>
        </p:nvSpPr>
        <p:spPr/>
        <p:txBody>
          <a:bodyPr/>
          <a:lstStyle/>
          <a:p>
            <a:pPr>
              <a:defRPr/>
            </a:pPr>
            <a:fld id="{BF8D4114-180E-45A7-94D8-02F386D35780}" type="slidenum">
              <a:rPr lang="en-US" smtClean="0"/>
            </a:fld>
            <a:endParaRPr lang="en-US"/>
          </a:p>
        </p:txBody>
      </p:sp>
      <p:sp>
        <p:nvSpPr>
          <p:cNvPr id="6" name="TextBox 5"/>
          <p:cNvSpPr txBox="1">
            <a:spLocks noChangeArrowheads="1"/>
          </p:cNvSpPr>
          <p:nvPr/>
        </p:nvSpPr>
        <p:spPr bwMode="auto">
          <a:xfrm>
            <a:off x="152400" y="2133600"/>
            <a:ext cx="8712200"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14630" indent="-214630">
              <a:defRPr>
                <a:solidFill>
                  <a:schemeClr val="tx1"/>
                </a:solidFill>
                <a:latin typeface="Calibri" panose="020F0502020204030204" pitchFamily="34" charset="0"/>
                <a:cs typeface="Arial" panose="020B0604020202020204" pitchFamily="34" charset="0"/>
              </a:defRPr>
            </a:lvl1pPr>
            <a:lvl2pPr marL="742950" indent="-285750">
              <a:defRPr>
                <a:solidFill>
                  <a:schemeClr val="tx1"/>
                </a:solidFill>
                <a:latin typeface="Calibri" panose="020F0502020204030204" pitchFamily="34" charset="0"/>
                <a:cs typeface="Arial" panose="020B0604020202020204" pitchFamily="34" charset="0"/>
              </a:defRPr>
            </a:lvl2pPr>
            <a:lvl3pPr marL="1143000" indent="-228600">
              <a:defRPr>
                <a:solidFill>
                  <a:schemeClr val="tx1"/>
                </a:solidFill>
                <a:latin typeface="Calibri" panose="020F0502020204030204" pitchFamily="34" charset="0"/>
                <a:cs typeface="Arial" panose="020B0604020202020204" pitchFamily="34" charset="0"/>
              </a:defRPr>
            </a:lvl3pPr>
            <a:lvl4pPr marL="1600200" indent="-228600">
              <a:defRPr>
                <a:solidFill>
                  <a:schemeClr val="tx1"/>
                </a:solidFill>
                <a:latin typeface="Calibri" panose="020F0502020204030204" pitchFamily="34" charset="0"/>
                <a:cs typeface="Arial" panose="020B0604020202020204" pitchFamily="34" charset="0"/>
              </a:defRPr>
            </a:lvl4pPr>
            <a:lvl5pPr marL="2057400" indent="-228600">
              <a:defRPr>
                <a:solidFill>
                  <a:schemeClr val="tx1"/>
                </a:solidFill>
                <a:latin typeface="Calibri" panose="020F050202020403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cs typeface="Arial" panose="020B0604020202020204" pitchFamily="34" charset="0"/>
              </a:defRPr>
            </a:lvl9pPr>
          </a:lstStyle>
          <a:p>
            <a:pPr>
              <a:spcBef>
                <a:spcPts val="1200"/>
              </a:spcBef>
              <a:spcAft>
                <a:spcPts val="1200"/>
              </a:spcAft>
              <a:buFont typeface="Arial" panose="020B0604020202020204" pitchFamily="34" charset="0"/>
              <a:buChar char="•"/>
            </a:pPr>
            <a:r>
              <a:rPr lang="en-US" sz="2800" b="1" i="1" u="sng" dirty="0" err="1">
                <a:solidFill>
                  <a:srgbClr val="C00000"/>
                </a:solidFill>
                <a:latin typeface="+mj-lt"/>
              </a:rPr>
              <a:t>Hành</a:t>
            </a:r>
            <a:r>
              <a:rPr lang="en-US" sz="2800" b="1" i="1" u="sng" dirty="0">
                <a:solidFill>
                  <a:srgbClr val="C00000"/>
                </a:solidFill>
                <a:latin typeface="+mj-lt"/>
              </a:rPr>
              <a:t> vi</a:t>
            </a:r>
            <a:r>
              <a:rPr lang="en-US" sz="2800" dirty="0">
                <a:latin typeface="+mj-lt"/>
              </a:rPr>
              <a:t> </a:t>
            </a:r>
            <a:r>
              <a:rPr lang="en-US" sz="2800" dirty="0" err="1">
                <a:latin typeface="+mj-lt"/>
              </a:rPr>
              <a:t>nguy</a:t>
            </a:r>
            <a:r>
              <a:rPr lang="en-US" sz="2800" dirty="0">
                <a:latin typeface="+mj-lt"/>
              </a:rPr>
              <a:t> </a:t>
            </a:r>
            <a:r>
              <a:rPr lang="en-US" sz="2800" dirty="0" err="1">
                <a:latin typeface="+mj-lt"/>
              </a:rPr>
              <a:t>hiểm</a:t>
            </a:r>
            <a:r>
              <a:rPr lang="en-US" sz="2800" dirty="0">
                <a:latin typeface="+mj-lt"/>
              </a:rPr>
              <a:t> </a:t>
            </a:r>
            <a:r>
              <a:rPr lang="en-US" sz="2800" dirty="0" err="1">
                <a:latin typeface="+mj-lt"/>
              </a:rPr>
              <a:t>cho</a:t>
            </a:r>
            <a:r>
              <a:rPr lang="en-US" sz="2800" dirty="0">
                <a:latin typeface="+mj-lt"/>
              </a:rPr>
              <a:t> </a:t>
            </a:r>
            <a:r>
              <a:rPr lang="en-US" sz="2800" dirty="0" err="1">
                <a:latin typeface="+mj-lt"/>
              </a:rPr>
              <a:t>xã</a:t>
            </a:r>
            <a:r>
              <a:rPr lang="en-US" sz="2800" dirty="0">
                <a:latin typeface="+mj-lt"/>
              </a:rPr>
              <a:t> </a:t>
            </a:r>
            <a:r>
              <a:rPr lang="en-US" sz="2800" dirty="0" err="1">
                <a:latin typeface="+mj-lt"/>
              </a:rPr>
              <a:t>hội</a:t>
            </a:r>
            <a:endParaRPr lang="en-US" sz="2800" dirty="0">
              <a:latin typeface="+mj-lt"/>
            </a:endParaRPr>
          </a:p>
          <a:p>
            <a:pPr>
              <a:spcBef>
                <a:spcPts val="1200"/>
              </a:spcBef>
              <a:spcAft>
                <a:spcPts val="1200"/>
              </a:spcAft>
              <a:buFont typeface="Arial" panose="020B0604020202020204" pitchFamily="34" charset="0"/>
              <a:buChar char="•"/>
            </a:pPr>
            <a:r>
              <a:rPr lang="en-US" sz="2800" dirty="0" smtClean="0">
                <a:latin typeface="+mj-lt"/>
              </a:rPr>
              <a:t>Do </a:t>
            </a:r>
            <a:r>
              <a:rPr lang="en-US" sz="2800" dirty="0" err="1">
                <a:latin typeface="+mj-lt"/>
              </a:rPr>
              <a:t>người</a:t>
            </a:r>
            <a:r>
              <a:rPr lang="en-US" sz="2800" dirty="0">
                <a:latin typeface="+mj-lt"/>
              </a:rPr>
              <a:t> </a:t>
            </a:r>
            <a:r>
              <a:rPr lang="en-US" sz="2800" dirty="0" err="1">
                <a:latin typeface="+mj-lt"/>
              </a:rPr>
              <a:t>có</a:t>
            </a:r>
            <a:r>
              <a:rPr lang="en-US" sz="2800" dirty="0">
                <a:latin typeface="+mj-lt"/>
              </a:rPr>
              <a:t> </a:t>
            </a:r>
            <a:r>
              <a:rPr lang="en-US" sz="2800" u="sng" dirty="0" err="1">
                <a:latin typeface="+mj-lt"/>
              </a:rPr>
              <a:t>năng</a:t>
            </a:r>
            <a:r>
              <a:rPr lang="en-US" sz="2800" u="sng" dirty="0">
                <a:latin typeface="+mj-lt"/>
              </a:rPr>
              <a:t> </a:t>
            </a:r>
            <a:r>
              <a:rPr lang="en-US" sz="2800" u="sng" dirty="0" err="1">
                <a:latin typeface="+mj-lt"/>
              </a:rPr>
              <a:t>lực</a:t>
            </a:r>
            <a:r>
              <a:rPr lang="en-US" sz="2800" u="sng" dirty="0">
                <a:latin typeface="+mj-lt"/>
              </a:rPr>
              <a:t> </a:t>
            </a:r>
            <a:r>
              <a:rPr lang="en-US" sz="2800" u="sng" dirty="0" err="1">
                <a:latin typeface="+mj-lt"/>
              </a:rPr>
              <a:t>trách</a:t>
            </a:r>
            <a:r>
              <a:rPr lang="en-US" sz="2800" u="sng" dirty="0">
                <a:latin typeface="+mj-lt"/>
              </a:rPr>
              <a:t> </a:t>
            </a:r>
            <a:r>
              <a:rPr lang="en-US" sz="2800" u="sng" dirty="0" err="1">
                <a:latin typeface="+mj-lt"/>
              </a:rPr>
              <a:t>nhiệm</a:t>
            </a:r>
            <a:r>
              <a:rPr lang="en-US" sz="2800" u="sng" dirty="0">
                <a:latin typeface="+mj-lt"/>
              </a:rPr>
              <a:t> </a:t>
            </a:r>
            <a:r>
              <a:rPr lang="en-US" sz="2800" u="sng" dirty="0" err="1">
                <a:latin typeface="+mj-lt"/>
              </a:rPr>
              <a:t>hình</a:t>
            </a:r>
            <a:r>
              <a:rPr lang="en-US" sz="2800" u="sng" dirty="0">
                <a:latin typeface="+mj-lt"/>
              </a:rPr>
              <a:t> </a:t>
            </a:r>
            <a:r>
              <a:rPr lang="en-US" sz="2800" u="sng" dirty="0" err="1">
                <a:latin typeface="+mj-lt"/>
              </a:rPr>
              <a:t>sự</a:t>
            </a:r>
            <a:r>
              <a:rPr lang="en-US" sz="2800" u="sng" dirty="0">
                <a:latin typeface="+mj-lt"/>
              </a:rPr>
              <a:t> </a:t>
            </a:r>
            <a:r>
              <a:rPr lang="en-US" sz="2800" dirty="0" err="1">
                <a:latin typeface="+mj-lt"/>
              </a:rPr>
              <a:t>hoặc</a:t>
            </a:r>
            <a:r>
              <a:rPr lang="en-US" sz="2800" dirty="0">
                <a:latin typeface="+mj-lt"/>
              </a:rPr>
              <a:t> </a:t>
            </a:r>
            <a:r>
              <a:rPr lang="en-US" sz="2800" u="sng" dirty="0" err="1">
                <a:latin typeface="+mj-lt"/>
              </a:rPr>
              <a:t>pháp</a:t>
            </a:r>
            <a:r>
              <a:rPr lang="en-US" sz="2800" u="sng" dirty="0">
                <a:latin typeface="+mj-lt"/>
              </a:rPr>
              <a:t> </a:t>
            </a:r>
            <a:r>
              <a:rPr lang="en-US" sz="2800" u="sng" dirty="0" err="1">
                <a:latin typeface="+mj-lt"/>
              </a:rPr>
              <a:t>nhân</a:t>
            </a:r>
            <a:r>
              <a:rPr lang="en-US" sz="2800" u="sng" dirty="0">
                <a:latin typeface="+mj-lt"/>
              </a:rPr>
              <a:t> </a:t>
            </a:r>
            <a:r>
              <a:rPr lang="en-US" sz="2800" u="sng" dirty="0" err="1">
                <a:latin typeface="+mj-lt"/>
              </a:rPr>
              <a:t>thương</a:t>
            </a:r>
            <a:r>
              <a:rPr lang="en-US" sz="2800" u="sng" dirty="0">
                <a:latin typeface="+mj-lt"/>
              </a:rPr>
              <a:t> </a:t>
            </a:r>
            <a:r>
              <a:rPr lang="en-US" sz="2800" u="sng" dirty="0" err="1">
                <a:latin typeface="+mj-lt"/>
              </a:rPr>
              <a:t>mại</a:t>
            </a:r>
            <a:r>
              <a:rPr lang="en-US" sz="2800" u="sng" dirty="0">
                <a:latin typeface="+mj-lt"/>
              </a:rPr>
              <a:t> </a:t>
            </a:r>
            <a:r>
              <a:rPr lang="en-US" sz="2800" dirty="0" err="1">
                <a:latin typeface="+mj-lt"/>
              </a:rPr>
              <a:t>thực</a:t>
            </a:r>
            <a:r>
              <a:rPr lang="en-US" sz="2800" dirty="0">
                <a:latin typeface="+mj-lt"/>
              </a:rPr>
              <a:t> </a:t>
            </a:r>
            <a:r>
              <a:rPr lang="en-US" sz="2800" dirty="0" err="1">
                <a:latin typeface="+mj-lt"/>
              </a:rPr>
              <a:t>hiện</a:t>
            </a:r>
            <a:r>
              <a:rPr lang="en-US" sz="2800" dirty="0">
                <a:latin typeface="+mj-lt"/>
              </a:rPr>
              <a:t> </a:t>
            </a:r>
            <a:r>
              <a:rPr lang="en-US" sz="2800" dirty="0" err="1">
                <a:latin typeface="+mj-lt"/>
              </a:rPr>
              <a:t>một</a:t>
            </a:r>
            <a:r>
              <a:rPr lang="en-US" sz="2800" dirty="0">
                <a:latin typeface="+mj-lt"/>
              </a:rPr>
              <a:t> </a:t>
            </a:r>
            <a:r>
              <a:rPr lang="en-US" sz="2800" dirty="0" err="1">
                <a:latin typeface="+mj-lt"/>
              </a:rPr>
              <a:t>cách</a:t>
            </a:r>
            <a:r>
              <a:rPr lang="en-US" sz="2800" dirty="0">
                <a:latin typeface="+mj-lt"/>
              </a:rPr>
              <a:t> </a:t>
            </a:r>
            <a:r>
              <a:rPr lang="en-US" sz="2800" dirty="0" err="1">
                <a:latin typeface="+mj-lt"/>
              </a:rPr>
              <a:t>cố</a:t>
            </a:r>
            <a:r>
              <a:rPr lang="en-US" sz="2800" dirty="0">
                <a:latin typeface="+mj-lt"/>
              </a:rPr>
              <a:t> ý </a:t>
            </a:r>
            <a:r>
              <a:rPr lang="en-US" sz="2800" dirty="0" err="1">
                <a:latin typeface="+mj-lt"/>
              </a:rPr>
              <a:t>hoặc</a:t>
            </a:r>
            <a:r>
              <a:rPr lang="en-US" sz="2800" dirty="0">
                <a:latin typeface="+mj-lt"/>
              </a:rPr>
              <a:t> </a:t>
            </a:r>
            <a:r>
              <a:rPr lang="en-US" sz="2800" dirty="0" err="1">
                <a:latin typeface="+mj-lt"/>
              </a:rPr>
              <a:t>vô</a:t>
            </a:r>
            <a:r>
              <a:rPr lang="en-US" sz="2800" dirty="0">
                <a:latin typeface="+mj-lt"/>
              </a:rPr>
              <a:t> </a:t>
            </a:r>
            <a:r>
              <a:rPr lang="en-US" sz="2800" dirty="0" smtClean="0">
                <a:latin typeface="+mj-lt"/>
              </a:rPr>
              <a:t>ý</a:t>
            </a:r>
            <a:endParaRPr lang="en-US" sz="2800" dirty="0" smtClean="0">
              <a:latin typeface="+mj-lt"/>
            </a:endParaRPr>
          </a:p>
          <a:p>
            <a:pPr>
              <a:spcBef>
                <a:spcPts val="1200"/>
              </a:spcBef>
              <a:spcAft>
                <a:spcPts val="1200"/>
              </a:spcAft>
              <a:buFont typeface="Arial" panose="020B0604020202020204" pitchFamily="34" charset="0"/>
              <a:buChar char="•"/>
            </a:pPr>
            <a:r>
              <a:rPr lang="vi-VN" sz="2800" dirty="0">
                <a:latin typeface="+mj-lt"/>
              </a:rPr>
              <a:t>Được quy định trong </a:t>
            </a:r>
            <a:r>
              <a:rPr lang="vi-VN" sz="2800" dirty="0" smtClean="0">
                <a:latin typeface="+mj-lt"/>
              </a:rPr>
              <a:t>BLHS</a:t>
            </a:r>
            <a:endParaRPr lang="vi-VN" sz="2800" dirty="0" smtClean="0">
              <a:latin typeface="+mj-lt"/>
            </a:endParaRPr>
          </a:p>
          <a:p>
            <a:pPr>
              <a:buFont typeface="Arial" panose="020B0604020202020204" pitchFamily="34" charset="0"/>
            </a:pPr>
            <a:r>
              <a:rPr lang="en-US" sz="2800" dirty="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a:t>
            </a:r>
            <a:r>
              <a:rPr lang="en-US" sz="2800" b="1" i="1" dirty="0" err="1">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T</a:t>
            </a:r>
            <a:r>
              <a:rPr lang="en-US" sz="2800" b="1" i="1" dirty="0" err="1">
                <a:solidFill>
                  <a:srgbClr val="002060"/>
                </a:solidFill>
                <a:latin typeface="Times New Roman" panose="02020603050405020304" pitchFamily="18" charset="0"/>
                <a:cs typeface="Times New Roman" panose="02020603050405020304" pitchFamily="18" charset="0"/>
                <a:sym typeface="+mn-ea"/>
              </a:rPr>
              <a:t>ội</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phạm</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là</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hành</a:t>
            </a:r>
            <a:r>
              <a:rPr lang="en-US" sz="2800" b="1" i="1" dirty="0">
                <a:solidFill>
                  <a:srgbClr val="002060"/>
                </a:solidFill>
                <a:latin typeface="Times New Roman" panose="02020603050405020304" pitchFamily="18" charset="0"/>
                <a:cs typeface="Times New Roman" panose="02020603050405020304" pitchFamily="18" charset="0"/>
                <a:sym typeface="+mn-ea"/>
              </a:rPr>
              <a:t> vi </a:t>
            </a:r>
            <a:r>
              <a:rPr lang="en-US" sz="2800" b="1" i="1" dirty="0" err="1">
                <a:solidFill>
                  <a:srgbClr val="002060"/>
                </a:solidFill>
                <a:latin typeface="Times New Roman" panose="02020603050405020304" pitchFamily="18" charset="0"/>
                <a:cs typeface="Times New Roman" panose="02020603050405020304" pitchFamily="18" charset="0"/>
                <a:sym typeface="+mn-ea"/>
              </a:rPr>
              <a:t>nguy</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hiểm</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cho</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xã</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hội</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có</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lỗi</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trái</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pháp</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luật</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hình</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sự</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và</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phải</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chịu</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hình</a:t>
            </a:r>
            <a:r>
              <a:rPr lang="en-US" sz="2800" b="1" i="1" dirty="0">
                <a:solidFill>
                  <a:srgbClr val="002060"/>
                </a:solidFill>
                <a:latin typeface="Times New Roman" panose="02020603050405020304" pitchFamily="18" charset="0"/>
                <a:cs typeface="Times New Roman" panose="02020603050405020304" pitchFamily="18" charset="0"/>
                <a:sym typeface="+mn-ea"/>
              </a:rPr>
              <a:t> </a:t>
            </a:r>
            <a:r>
              <a:rPr lang="en-US" sz="2800" b="1" i="1" dirty="0" err="1">
                <a:solidFill>
                  <a:srgbClr val="002060"/>
                </a:solidFill>
                <a:latin typeface="Times New Roman" panose="02020603050405020304" pitchFamily="18" charset="0"/>
                <a:cs typeface="Times New Roman" panose="02020603050405020304" pitchFamily="18" charset="0"/>
                <a:sym typeface="+mn-ea"/>
              </a:rPr>
              <a:t>phạt</a:t>
            </a:r>
            <a:r>
              <a:rPr lang="en-US" sz="2800" dirty="0">
                <a:solidFill>
                  <a:srgbClr val="002060"/>
                </a:solidFill>
                <a:latin typeface="Times New Roman" panose="02020603050405020304" pitchFamily="18" charset="0"/>
                <a:cs typeface="Times New Roman" panose="02020603050405020304" pitchFamily="18" charset="0"/>
                <a:sym typeface="+mn-ea"/>
              </a:rPr>
              <a:t>.</a:t>
            </a:r>
            <a:endParaRPr lang="en-US" sz="2800" dirty="0">
              <a:solidFill>
                <a:srgbClr val="002060"/>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US" altLang="en-US" sz="2800">
              <a:ea typeface="MS PGothic" panose="020B0600070205080204" pitchFamily="34" charset="-128"/>
            </a:endParaRPr>
          </a:p>
          <a:p>
            <a:pPr>
              <a:spcBef>
                <a:spcPts val="1200"/>
              </a:spcBef>
              <a:spcAft>
                <a:spcPts val="1200"/>
              </a:spcAft>
              <a:buFont typeface="Arial" panose="020B0604020202020204" pitchFamily="34" charset="0"/>
              <a:buChar char="•"/>
            </a:pPr>
            <a:endParaRPr lang="vi-VN" sz="2800" dirty="0">
              <a:latin typeface="+mj-lt"/>
            </a:endParaRPr>
          </a:p>
        </p:txBody>
      </p:sp>
      <p:sp>
        <p:nvSpPr>
          <p:cNvPr id="3" name="Round Diagonal Corner Rectangle 2"/>
          <p:cNvSpPr/>
          <p:nvPr/>
        </p:nvSpPr>
        <p:spPr>
          <a:xfrm>
            <a:off x="76200" y="609600"/>
            <a:ext cx="4267200" cy="932180"/>
          </a:xfrm>
          <a:prstGeom prst="round2DiagRec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sz="3200" b="1" dirty="0">
                <a:latin typeface="Times New Roman" panose="02020603050405020304" pitchFamily="18" charset="0"/>
                <a:cs typeface="Times New Roman" panose="02020603050405020304" pitchFamily="18" charset="0"/>
              </a:rPr>
              <a:t>PHẦN CHUNG</a:t>
            </a:r>
            <a:endParaRPr lang="en-US" sz="3200" b="1" dirty="0">
              <a:latin typeface="Times New Roman" panose="02020603050405020304" pitchFamily="18" charset="0"/>
              <a:cs typeface="Times New Roman" panose="02020603050405020304" pitchFamily="18" charset="0"/>
            </a:endParaRPr>
          </a:p>
        </p:txBody>
      </p:sp>
      <p:sp>
        <p:nvSpPr>
          <p:cNvPr id="5" name="Title 1"/>
          <p:cNvSpPr txBox="1"/>
          <p:nvPr/>
        </p:nvSpPr>
        <p:spPr bwMode="auto">
          <a:xfrm>
            <a:off x="250825" y="136525"/>
            <a:ext cx="8893175" cy="555625"/>
          </a:xfrm>
          <a:prstGeom prst="rect">
            <a:avLst/>
          </a:prstGeom>
        </p:spPr>
        <p:style>
          <a:lnRef idx="0">
            <a:schemeClr val="accent2"/>
          </a:lnRef>
          <a:fillRef idx="3">
            <a:schemeClr val="accent2"/>
          </a:fillRef>
          <a:effectRef idx="3">
            <a:schemeClr val="accent2"/>
          </a:effectRef>
          <a:fontRef idx="minor">
            <a:schemeClr val="lt1"/>
          </a:fontRef>
        </p:style>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a:lstStyle>
          <a:p>
            <a:pPr>
              <a:defRPr/>
            </a:pPr>
            <a:r>
              <a:rPr lang="en-US" sz="2400" b="1" smtClean="0">
                <a:latin typeface="Times New Roman" panose="02020603050405020304" pitchFamily="18" charset="0"/>
              </a:rPr>
              <a:t>II.</a:t>
            </a:r>
            <a:r>
              <a:rPr lang="vi-VN" sz="2400" b="1" smtClean="0"/>
              <a:t> </a:t>
            </a:r>
            <a:r>
              <a:rPr lang="en-US" sz="2400" b="1" smtClean="0">
                <a:latin typeface="Times New Roman" panose="02020603050405020304" pitchFamily="18" charset="0"/>
              </a:rPr>
              <a:t>NHỮNG NỘI DUNG CƠ BẢN CỦA LUẬT HÌNH SỰ </a:t>
            </a:r>
            <a:endParaRPr lang="vi-VN" sz="2400" b="1"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 end="1"/>
                                            </p:txEl>
                                          </p:spTgt>
                                        </p:tgtEl>
                                        <p:attrNameLst>
                                          <p:attrName>style.visibility</p:attrName>
                                        </p:attrNameLst>
                                      </p:cBhvr>
                                      <p:to>
                                        <p:strVal val="visible"/>
                                      </p:to>
                                    </p:set>
                                    <p:animEffect transition="in" filter="fade">
                                      <p:cBhvr>
                                        <p:cTn id="10" dur="500"/>
                                        <p:tgtEl>
                                          <p:spTgt spid="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animEffect transition="in" filter="fade">
                                      <p:cBhvr>
                                        <p:cTn id="15" dur="500"/>
                                        <p:tgtEl>
                                          <p:spTgt spid="6">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fade">
                                      <p:cBhvr>
                                        <p:cTn id="20"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Slide Number Placeholder 3"/>
          <p:cNvSpPr>
            <a:spLocks noGrp="1"/>
          </p:cNvSpPr>
          <p:nvPr>
            <p:ph type="sldNum" sz="quarter" idx="12"/>
          </p:nvPr>
        </p:nvSpPr>
        <p:spPr/>
        <p:txBody>
          <a:bodyPr/>
          <a:p>
            <a:pPr>
              <a:defRPr/>
            </a:pPr>
            <a:fld id="{BF8D4114-180E-45A7-94D8-02F386D35780}" type="slidenum">
              <a:rPr lang="en-US" smtClean="0"/>
            </a:fld>
            <a:endParaRPr lang="en-US"/>
          </a:p>
        </p:txBody>
      </p:sp>
      <p:sp>
        <p:nvSpPr>
          <p:cNvPr id="5" name="Text Placeholder 4"/>
          <p:cNvSpPr>
            <a:spLocks noGrp="1"/>
          </p:cNvSpPr>
          <p:nvPr/>
        </p:nvSpPr>
        <p:spPr>
          <a:xfrm>
            <a:off x="381159" y="762021"/>
            <a:ext cx="8171656" cy="533012"/>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en-US" b="1">
                <a:solidFill>
                  <a:srgbClr val="FFB014"/>
                </a:solidFill>
                <a:ea typeface="MS PGothic" panose="020B0600070205080204" pitchFamily="34" charset="-128"/>
              </a:rPr>
              <a:t>Dấu hiệu cơ bản của Tội phạm</a:t>
            </a:r>
            <a:endParaRPr lang="en-US" altLang="en-US" b="1">
              <a:solidFill>
                <a:srgbClr val="FFB014"/>
              </a:solidFill>
              <a:ea typeface="MS PGothic" panose="020B0600070205080204" pitchFamily="34" charset="-128"/>
            </a:endParaRPr>
          </a:p>
        </p:txBody>
      </p:sp>
      <p:graphicFrame>
        <p:nvGraphicFramePr>
          <p:cNvPr id="7" name="SmartArt Placeholder 3"/>
          <p:cNvGraphicFramePr/>
          <p:nvPr/>
        </p:nvGraphicFramePr>
        <p:xfrm>
          <a:off x="939841" y="2132856"/>
          <a:ext cx="7264318" cy="3737372"/>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5" name="Text Box 4"/>
          <p:cNvSpPr txBox="1"/>
          <p:nvPr/>
        </p:nvSpPr>
        <p:spPr>
          <a:xfrm>
            <a:off x="838200" y="685800"/>
            <a:ext cx="7004685" cy="583565"/>
          </a:xfrm>
          <a:prstGeom prst="rect">
            <a:avLst/>
          </a:prstGeom>
          <a:noFill/>
        </p:spPr>
        <p:txBody>
          <a:bodyPr wrap="square" rtlCol="0" anchor="t">
            <a:spAutoFit/>
          </a:bodyPr>
          <a:p>
            <a:pPr algn="ctr"/>
            <a:r>
              <a:rPr lang="en-US" sz="3200" b="1">
                <a:latin typeface="Times New Roman" panose="02020603050405020304" pitchFamily="18" charset="0"/>
                <a:cs typeface="Times New Roman" panose="02020603050405020304" pitchFamily="18" charset="0"/>
                <a:sym typeface="+mn-ea"/>
              </a:rPr>
              <a:t>Tính nguy hiểm cho xã hội</a:t>
            </a:r>
            <a:endParaRPr lang="en-US" sz="3200"/>
          </a:p>
        </p:txBody>
      </p:sp>
      <p:sp>
        <p:nvSpPr>
          <p:cNvPr id="3" name="Right Arrow 2"/>
          <p:cNvSpPr/>
          <p:nvPr/>
        </p:nvSpPr>
        <p:spPr>
          <a:xfrm>
            <a:off x="304800" y="1600200"/>
            <a:ext cx="2743200" cy="22860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latin typeface="Times New Roman" panose="02020603050405020304" pitchFamily="18" charset="0"/>
                <a:cs typeface="Times New Roman" panose="02020603050405020304" pitchFamily="18" charset="0"/>
              </a:rPr>
              <a:t>Gây ra thiệt hại</a:t>
            </a:r>
            <a:endParaRPr lang="en-US" sz="2800">
              <a:latin typeface="Times New Roman" panose="02020603050405020304" pitchFamily="18" charset="0"/>
              <a:cs typeface="Times New Roman" panose="02020603050405020304" pitchFamily="18" charset="0"/>
            </a:endParaRPr>
          </a:p>
        </p:txBody>
      </p:sp>
      <p:sp>
        <p:nvSpPr>
          <p:cNvPr id="13" name="Right Arrow 12"/>
          <p:cNvSpPr/>
          <p:nvPr/>
        </p:nvSpPr>
        <p:spPr>
          <a:xfrm>
            <a:off x="304800" y="4191000"/>
            <a:ext cx="2770909" cy="2209800"/>
          </a:xfrm>
          <a:prstGeom prst="rightArrow">
            <a:avLst>
              <a:gd name="adj1" fmla="val 50000"/>
              <a:gd name="adj2" fmla="val 5225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800">
                <a:latin typeface="Times New Roman" panose="02020603050405020304" pitchFamily="18" charset="0"/>
                <a:cs typeface="Times New Roman" panose="02020603050405020304" pitchFamily="18" charset="0"/>
              </a:rPr>
              <a:t>Đe dọa gây thiệt hại</a:t>
            </a:r>
            <a:endParaRPr lang="en-US" sz="2800">
              <a:latin typeface="Times New Roman" panose="02020603050405020304" pitchFamily="18" charset="0"/>
              <a:cs typeface="Times New Roman" panose="02020603050405020304" pitchFamily="18" charset="0"/>
            </a:endParaRPr>
          </a:p>
        </p:txBody>
      </p:sp>
      <p:sp>
        <p:nvSpPr>
          <p:cNvPr id="14" name="Text Placeholder 13"/>
          <p:cNvSpPr>
            <a:spLocks noGrp="1"/>
          </p:cNvSpPr>
          <p:nvPr/>
        </p:nvSpPr>
        <p:spPr>
          <a:xfrm>
            <a:off x="3075940" y="1503680"/>
            <a:ext cx="5676265" cy="4599305"/>
          </a:xfrm>
          <a:prstGeom prst="roundRect">
            <a:avLst/>
          </a:prstGeom>
          <a:solidFill>
            <a:schemeClr val="bg2">
              <a:lumMod val="25000"/>
            </a:schemeClr>
          </a:solidFill>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lnSpcReduction="1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chemeClr val="lt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45720" lvl="0" indent="0" algn="ctr">
              <a:buNone/>
            </a:pPr>
            <a:r>
              <a:rPr lang="en-US" sz="2400" b="1">
                <a:latin typeface="Times New Roman" panose="02020603050405020304" pitchFamily="18" charset="0"/>
                <a:cs typeface="Times New Roman" panose="02020603050405020304" pitchFamily="18" charset="0"/>
              </a:rPr>
              <a:t>QHXH QUAN TRỌNG</a:t>
            </a:r>
            <a:endParaRPr lang="en-US" sz="2400" b="1">
              <a:latin typeface="Times New Roman" panose="02020603050405020304" pitchFamily="18" charset="0"/>
              <a:cs typeface="Times New Roman" panose="02020603050405020304" pitchFamily="18" charset="0"/>
            </a:endParaRPr>
          </a:p>
          <a:p>
            <a:pPr lvl="0" algn="just"/>
            <a:r>
              <a:rPr lang="en-US" sz="2400">
                <a:latin typeface="Times New Roman" panose="02020603050405020304" pitchFamily="18" charset="0"/>
                <a:cs typeface="Times New Roman" panose="02020603050405020304" pitchFamily="18" charset="0"/>
              </a:rPr>
              <a:t>Độc lập, chủ quyền, thống nhất toàn vẹn lãnh thổ</a:t>
            </a:r>
            <a:endParaRPr lang="en-US" sz="2400">
              <a:latin typeface="Times New Roman" panose="02020603050405020304" pitchFamily="18" charset="0"/>
              <a:cs typeface="Times New Roman" panose="02020603050405020304" pitchFamily="18" charset="0"/>
            </a:endParaRPr>
          </a:p>
          <a:p>
            <a:pPr lvl="0" algn="just"/>
            <a:r>
              <a:rPr lang="en-US" sz="2400">
                <a:latin typeface="Times New Roman" panose="02020603050405020304" pitchFamily="18" charset="0"/>
                <a:cs typeface="Times New Roman" panose="02020603050405020304" pitchFamily="18" charset="0"/>
              </a:rPr>
              <a:t>Chế độ chính trị, kinh tế, văn hóa, quốc phòng, an ninh, trật tự, an toàn xã hội.</a:t>
            </a:r>
            <a:endParaRPr lang="en-US" sz="2400">
              <a:latin typeface="Times New Roman" panose="02020603050405020304" pitchFamily="18" charset="0"/>
              <a:cs typeface="Times New Roman" panose="02020603050405020304" pitchFamily="18" charset="0"/>
            </a:endParaRPr>
          </a:p>
          <a:p>
            <a:pPr lvl="0" algn="just"/>
            <a:r>
              <a:rPr lang="en-US" sz="2400">
                <a:latin typeface="Times New Roman" panose="02020603050405020304" pitchFamily="18" charset="0"/>
                <a:cs typeface="Times New Roman" panose="02020603050405020304" pitchFamily="18" charset="0"/>
              </a:rPr>
              <a:t>Quyền, lợi ích hợp pháp của tổ chức; tính mạng, sức khỏe, tự do, danh dự, nhân phẩm, quyền sở hữu tài sản… của công dân</a:t>
            </a:r>
            <a:endParaRPr lang="en-US" sz="2400" b="1">
              <a:latin typeface="Times New Roman" panose="02020603050405020304" pitchFamily="18" charset="0"/>
              <a:cs typeface="Times New Roman" panose="02020603050405020304" pitchFamily="18" charset="0"/>
            </a:endParaRPr>
          </a:p>
          <a:p>
            <a:pPr lvl="1" algn="just"/>
            <a:endParaRPr lang="en-US" sz="1600">
              <a:latin typeface="Times New Roman" panose="02020603050405020304" pitchFamily="18" charset="0"/>
              <a:cs typeface="Times New Roman" panose="02020603050405020304" pitchFamily="18" charset="0"/>
            </a:endParaRPr>
          </a:p>
          <a:p>
            <a:pPr algn="just"/>
            <a:endParaRPr lang="en-US" sz="1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4">
                                            <p:txEl>
                                              <p:pRg st="0" end="0"/>
                                            </p:txEl>
                                          </p:spTgt>
                                        </p:tgtEl>
                                        <p:attrNameLst>
                                          <p:attrName>style.visibility</p:attrName>
                                        </p:attrNameLst>
                                      </p:cBhvr>
                                      <p:to>
                                        <p:strVal val="visible"/>
                                      </p:to>
                                    </p:set>
                                    <p:anim calcmode="lin" valueType="num">
                                      <p:cBhvr additive="base">
                                        <p:cTn id="23" dur="500" fill="hold"/>
                                        <p:tgtEl>
                                          <p:spTgt spid="14">
                                            <p:txEl>
                                              <p:pRg st="0" end="0"/>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1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3" grpId="0" bldLvl="0" animBg="1"/>
      <p:bldP spid="14"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Number Placeholder 1"/>
          <p:cNvSpPr>
            <a:spLocks noGrp="1"/>
          </p:cNvSpPr>
          <p:nvPr>
            <p:ph type="sldNum" sz="quarter" idx="12"/>
          </p:nvPr>
        </p:nvSpPr>
        <p:spPr/>
        <p:txBody>
          <a:bodyPr/>
          <a:p>
            <a:pPr>
              <a:defRPr/>
            </a:pPr>
            <a:fld id="{C1417339-ECDC-4EFD-9DB6-F79BDD8CD45D}" type="slidenum">
              <a:rPr lang="en-US" smtClean="0"/>
            </a:fld>
            <a:endParaRPr lang="en-US"/>
          </a:p>
        </p:txBody>
      </p:sp>
      <p:sp>
        <p:nvSpPr>
          <p:cNvPr id="3" name="Text Box 2"/>
          <p:cNvSpPr txBox="1"/>
          <p:nvPr/>
        </p:nvSpPr>
        <p:spPr>
          <a:xfrm>
            <a:off x="914400" y="533400"/>
            <a:ext cx="6991985" cy="645160"/>
          </a:xfrm>
          <a:prstGeom prst="rect">
            <a:avLst/>
          </a:prstGeom>
          <a:noFill/>
        </p:spPr>
        <p:txBody>
          <a:bodyPr wrap="square" rtlCol="0" anchor="t">
            <a:spAutoFit/>
            <a:scene3d>
              <a:camera prst="orthographicFront"/>
              <a:lightRig rig="threePt" dir="t"/>
            </a:scene3d>
          </a:bodyPr>
          <a:p>
            <a:pPr algn="ctr"/>
            <a:r>
              <a:rPr lang="en-US" sz="36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T</a:t>
            </a:r>
            <a:r>
              <a:rPr lang="vi-VN" altLang="en-US" sz="36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ính có </a:t>
            </a:r>
            <a:r>
              <a:rPr lang="vi-VN" altLang="en-US" sz="36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rPr>
              <a:t>lỗi</a:t>
            </a:r>
            <a:endParaRPr lang="vi-VN" altLang="en-US" sz="3600" b="1">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sym typeface="+mn-ea"/>
            </a:endParaRPr>
          </a:p>
        </p:txBody>
      </p:sp>
      <p:sp>
        <p:nvSpPr>
          <p:cNvPr id="5" name="Text Placeholder 2"/>
          <p:cNvSpPr>
            <a:spLocks noGrp="1"/>
          </p:cNvSpPr>
          <p:nvPr/>
        </p:nvSpPr>
        <p:spPr>
          <a:xfrm>
            <a:off x="487045" y="1425575"/>
            <a:ext cx="8170545" cy="1120775"/>
          </a:xfrm>
          <a:prstGeom prst="rect">
            <a:avLst/>
          </a:prstGeom>
        </p:spPr>
        <p:txBody>
          <a:bodyPr vert="horz" lIns="91440" tIns="45720" rIns="91440" bIns="45720" rtlCol="0" anchor="ctr">
            <a:normAutofit fontScale="90000"/>
          </a:bodyPr>
          <a:lstStyle>
            <a:lvl1pPr marL="0" indent="0" algn="l" defTabSz="914400" rtl="0" eaLnBrk="1" latinLnBrk="0" hangingPunct="1">
              <a:lnSpc>
                <a:spcPct val="90000"/>
              </a:lnSpc>
              <a:spcBef>
                <a:spcPts val="1000"/>
              </a:spcBef>
              <a:buFont typeface="Arial" panose="020B0604020202020204" pitchFamily="34" charset="0"/>
              <a:buNone/>
              <a:defRPr sz="2800" b="1" kern="1200" baseline="0">
                <a:solidFill>
                  <a:srgbClr val="0066B3"/>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 indent="0" algn="just">
              <a:lnSpc>
                <a:spcPct val="150000"/>
              </a:lnSpc>
              <a:buNone/>
            </a:pPr>
            <a:r>
              <a:rPr lang="en-US" sz="2400" i="1">
                <a:solidFill>
                  <a:srgbClr val="002060"/>
                </a:solidFill>
                <a:latin typeface="Times New Roman" panose="02020603050405020304" pitchFamily="18" charset="0"/>
                <a:cs typeface="Times New Roman" panose="02020603050405020304" pitchFamily="18" charset="0"/>
              </a:rPr>
              <a:t>	Lỗi là thái độ chủ quan của con người đối với hành vi nguy hiểm cho xh của mình và đối với hậu quả của HV đó.</a:t>
            </a:r>
            <a:endParaRPr lang="en-US" sz="2400" i="1">
              <a:solidFill>
                <a:srgbClr val="002060"/>
              </a:solidFill>
              <a:latin typeface="Times New Roman" panose="02020603050405020304" pitchFamily="18" charset="0"/>
              <a:cs typeface="Times New Roman" panose="02020603050405020304" pitchFamily="18" charset="0"/>
            </a:endParaRPr>
          </a:p>
        </p:txBody>
      </p:sp>
      <p:sp>
        <p:nvSpPr>
          <p:cNvPr id="10" name="Rounded Rectangle 9"/>
          <p:cNvSpPr/>
          <p:nvPr/>
        </p:nvSpPr>
        <p:spPr>
          <a:xfrm>
            <a:off x="173182" y="2743200"/>
            <a:ext cx="3886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LÝ TRÍ</a:t>
            </a:r>
            <a:endParaRPr lang="en-US" sz="2400" b="1"/>
          </a:p>
          <a:p>
            <a:pPr algn="ctr"/>
            <a:r>
              <a:rPr lang="en-US" sz="2400"/>
              <a:t>Khả năng nhận thức </a:t>
            </a:r>
            <a:endParaRPr lang="en-US" sz="2400"/>
          </a:p>
        </p:txBody>
      </p:sp>
      <p:sp>
        <p:nvSpPr>
          <p:cNvPr id="6" name="Plus 5"/>
          <p:cNvSpPr/>
          <p:nvPr/>
        </p:nvSpPr>
        <p:spPr>
          <a:xfrm>
            <a:off x="4059844" y="2779701"/>
            <a:ext cx="762000" cy="762000"/>
          </a:xfrm>
          <a:prstGeom prst="mathPlus">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2" name="Rounded Rectangle 11"/>
          <p:cNvSpPr/>
          <p:nvPr/>
        </p:nvSpPr>
        <p:spPr>
          <a:xfrm>
            <a:off x="4876858" y="2793671"/>
            <a:ext cx="3886200" cy="838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2400" b="1"/>
              <a:t>Ý CHÍ</a:t>
            </a:r>
            <a:endParaRPr lang="en-US" sz="2400" b="1"/>
          </a:p>
          <a:p>
            <a:pPr algn="ctr"/>
            <a:r>
              <a:rPr lang="en-US" sz="2400"/>
              <a:t>Khả năng điều khiển hành vi</a:t>
            </a:r>
            <a:endParaRPr lang="en-US" sz="2400"/>
          </a:p>
        </p:txBody>
      </p:sp>
      <p:sp>
        <p:nvSpPr>
          <p:cNvPr id="9" name="Equal 8"/>
          <p:cNvSpPr/>
          <p:nvPr/>
        </p:nvSpPr>
        <p:spPr>
          <a:xfrm>
            <a:off x="173182" y="4177145"/>
            <a:ext cx="817418" cy="533400"/>
          </a:xfrm>
          <a:prstGeom prst="mathEqual">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solidFill>
                <a:schemeClr val="tx1"/>
              </a:solidFill>
            </a:endParaRPr>
          </a:p>
        </p:txBody>
      </p:sp>
      <p:sp>
        <p:nvSpPr>
          <p:cNvPr id="15" name="Rounded Rectangle 14"/>
          <p:cNvSpPr/>
          <p:nvPr/>
        </p:nvSpPr>
        <p:spPr>
          <a:xfrm>
            <a:off x="1143289" y="3886315"/>
            <a:ext cx="7239000" cy="1016000"/>
          </a:xfrm>
          <a:prstGeom prst="roundRect">
            <a:avLst/>
          </a:prstGeom>
        </p:spPr>
        <p:style>
          <a:lnRef idx="1">
            <a:schemeClr val="accent5"/>
          </a:lnRef>
          <a:fillRef idx="3">
            <a:schemeClr val="accent5"/>
          </a:fillRef>
          <a:effectRef idx="2">
            <a:schemeClr val="accent5"/>
          </a:effectRef>
          <a:fontRef idx="minor">
            <a:schemeClr val="lt1"/>
          </a:fontRef>
        </p:style>
        <p:txBody>
          <a:bodyPr rtlCol="0" anchor="ctr"/>
          <a:p>
            <a:pPr algn="ctr"/>
            <a:r>
              <a:rPr lang="en-US" sz="2400" b="1">
                <a:solidFill>
                  <a:schemeClr val="tx2">
                    <a:lumMod val="75000"/>
                  </a:schemeClr>
                </a:solidFill>
              </a:rPr>
              <a:t>Chủ thể tự lựa chọn và tự quyết định thực hiện hành vi trái gây thiệt hại cho xã hội</a:t>
            </a:r>
            <a:endParaRPr lang="en-US" sz="2400" b="1">
              <a:solidFill>
                <a:schemeClr val="tx2">
                  <a:lumMod val="75000"/>
                </a:schemeClr>
              </a:solidFill>
            </a:endParaRPr>
          </a:p>
        </p:txBody>
      </p:sp>
      <p:sp>
        <p:nvSpPr>
          <p:cNvPr id="16" name="Down Arrow 15"/>
          <p:cNvSpPr/>
          <p:nvPr/>
        </p:nvSpPr>
        <p:spPr>
          <a:xfrm>
            <a:off x="4267444" y="5029085"/>
            <a:ext cx="533400" cy="5195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p>
        </p:txBody>
      </p:sp>
      <p:sp>
        <p:nvSpPr>
          <p:cNvPr id="17" name="Oval 16"/>
          <p:cNvSpPr/>
          <p:nvPr/>
        </p:nvSpPr>
        <p:spPr>
          <a:xfrm>
            <a:off x="3395589" y="5638800"/>
            <a:ext cx="2286000" cy="11430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a:solidFill>
                  <a:schemeClr val="tx2">
                    <a:lumMod val="75000"/>
                  </a:schemeClr>
                </a:solidFill>
              </a:rPr>
              <a:t>CÓ LỖI</a:t>
            </a:r>
            <a:endParaRPr lang="en-US" b="1">
              <a:solidFill>
                <a:schemeClr val="tx2">
                  <a:lumMod val="7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ppt_x"/>
                                          </p:val>
                                        </p:tav>
                                        <p:tav tm="100000">
                                          <p:val>
                                            <p:strVal val="#ppt_x"/>
                                          </p:val>
                                        </p:tav>
                                      </p:tavLst>
                                    </p:anim>
                                    <p:anim calcmode="lin" valueType="num">
                                      <p:cBhvr additive="base">
                                        <p:cTn id="20"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ppt_x"/>
                                          </p:val>
                                        </p:tav>
                                        <p:tav tm="100000">
                                          <p:val>
                                            <p:strVal val="#ppt_x"/>
                                          </p:val>
                                        </p:tav>
                                      </p:tavLst>
                                    </p:anim>
                                    <p:anim calcmode="lin" valueType="num">
                                      <p:cBhvr additive="base">
                                        <p:cTn id="30" dur="500" fill="hold"/>
                                        <p:tgtEl>
                                          <p:spTgt spid="9"/>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anim calcmode="lin" valueType="num">
                                      <p:cBhvr additive="base">
                                        <p:cTn id="33" dur="500" fill="hold"/>
                                        <p:tgtEl>
                                          <p:spTgt spid="15"/>
                                        </p:tgtEl>
                                        <p:attrNameLst>
                                          <p:attrName>ppt_x</p:attrName>
                                        </p:attrNameLst>
                                      </p:cBhvr>
                                      <p:tavLst>
                                        <p:tav tm="0">
                                          <p:val>
                                            <p:strVal val="#ppt_x"/>
                                          </p:val>
                                        </p:tav>
                                        <p:tav tm="100000">
                                          <p:val>
                                            <p:strVal val="#ppt_x"/>
                                          </p:val>
                                        </p:tav>
                                      </p:tavLst>
                                    </p:anim>
                                    <p:anim calcmode="lin" valueType="num">
                                      <p:cBhvr additive="base">
                                        <p:cTn id="3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1000"/>
                                        <p:tgtEl>
                                          <p:spTgt spid="16"/>
                                        </p:tgtEl>
                                      </p:cBhvr>
                                    </p:animEffect>
                                    <p:anim calcmode="lin" valueType="num">
                                      <p:cBhvr>
                                        <p:cTn id="40" dur="1000" fill="hold"/>
                                        <p:tgtEl>
                                          <p:spTgt spid="16"/>
                                        </p:tgtEl>
                                        <p:attrNameLst>
                                          <p:attrName>ppt_x</p:attrName>
                                        </p:attrNameLst>
                                      </p:cBhvr>
                                      <p:tavLst>
                                        <p:tav tm="0">
                                          <p:val>
                                            <p:strVal val="#ppt_x"/>
                                          </p:val>
                                        </p:tav>
                                        <p:tav tm="100000">
                                          <p:val>
                                            <p:strVal val="#ppt_x"/>
                                          </p:val>
                                        </p:tav>
                                      </p:tavLst>
                                    </p:anim>
                                    <p:anim calcmode="lin" valueType="num">
                                      <p:cBhvr>
                                        <p:cTn id="41" dur="1000" fill="hold"/>
                                        <p:tgtEl>
                                          <p:spTgt spid="16"/>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fade">
                                      <p:cBhvr>
                                        <p:cTn id="44" dur="1000"/>
                                        <p:tgtEl>
                                          <p:spTgt spid="17"/>
                                        </p:tgtEl>
                                      </p:cBhvr>
                                    </p:animEffect>
                                    <p:anim calcmode="lin" valueType="num">
                                      <p:cBhvr>
                                        <p:cTn id="45" dur="1000" fill="hold"/>
                                        <p:tgtEl>
                                          <p:spTgt spid="17"/>
                                        </p:tgtEl>
                                        <p:attrNameLst>
                                          <p:attrName>ppt_x</p:attrName>
                                        </p:attrNameLst>
                                      </p:cBhvr>
                                      <p:tavLst>
                                        <p:tav tm="0">
                                          <p:val>
                                            <p:strVal val="#ppt_x"/>
                                          </p:val>
                                        </p:tav>
                                        <p:tav tm="100000">
                                          <p:val>
                                            <p:strVal val="#ppt_x"/>
                                          </p:val>
                                        </p:tav>
                                      </p:tavLst>
                                    </p:anim>
                                    <p:anim calcmode="lin" valueType="num">
                                      <p:cBhvr>
                                        <p:cTn id="4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6" grpId="0" bldLvl="0" animBg="1"/>
      <p:bldP spid="12" grpId="0" bldLvl="0" animBg="1"/>
      <p:bldP spid="9" grpId="0" bldLvl="0" animBg="1"/>
      <p:bldP spid="15" grpId="0" bldLvl="0" animBg="1"/>
      <p:bldP spid="16" grpId="0" bldLvl="0" animBg="1"/>
      <p:bldP spid="17" grpId="0" bldLvl="0" animBg="1"/>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Clarity</Template>
  <TotalTime>0</TotalTime>
  <Words>8017</Words>
  <Application>WPS Presentation</Application>
  <PresentationFormat>On-screen Show (4:3)</PresentationFormat>
  <Paragraphs>403</Paragraphs>
  <Slides>34</Slides>
  <Notes>5</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34</vt:i4>
      </vt:variant>
    </vt:vector>
  </HeadingPairs>
  <TitlesOfParts>
    <vt:vector size="44" baseType="lpstr">
      <vt:lpstr>Arial</vt:lpstr>
      <vt:lpstr>SimSun</vt:lpstr>
      <vt:lpstr>Wingdings</vt:lpstr>
      <vt:lpstr>Calibri</vt:lpstr>
      <vt:lpstr>Times New Roman</vt:lpstr>
      <vt:lpstr>Tahoma</vt:lpstr>
      <vt:lpstr>Microsoft YaHei</vt:lpstr>
      <vt:lpstr>Arial Unicode MS</vt:lpstr>
      <vt:lpstr>MS PGothic</vt:lpstr>
      <vt:lpstr>Clarity</vt:lpstr>
      <vt:lpstr> NGÀNH LUẬT HÌNH SỰ</vt:lpstr>
      <vt:lpstr>PowerPoint 演示文稿</vt:lpstr>
      <vt:lpstr>PowerPoint 演示文稿</vt:lpstr>
      <vt:lpstr>PowerPoint 演示文稿</vt:lpstr>
      <vt:lpstr>1.3. Nguyên tắc cơ bản của ngành LHS</vt:lpstr>
      <vt:lpstr>1. Tội phạm</vt:lpstr>
      <vt:lpstr>PowerPoint 演示文稿</vt:lpstr>
      <vt:lpstr>PowerPoint 演示文稿</vt:lpstr>
      <vt:lpstr>PowerPoint 演示文稿</vt:lpstr>
      <vt:lpstr>PowerPoint 演示文稿</vt:lpstr>
      <vt:lpstr>PowerPoint 演示文稿</vt:lpstr>
      <vt:lpstr>PowerPoint 演示文稿</vt:lpstr>
      <vt:lpstr>2. Cấu thành tội phạm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4. Các tình tiết loại trừ tính nguy hiểm cho xã hội của hành vi </vt:lpstr>
      <vt:lpstr>5. Hình phạt</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Nguyễn Mai Linh Giang</cp:lastModifiedBy>
  <cp:revision>104</cp:revision>
  <dcterms:created xsi:type="dcterms:W3CDTF">2013-11-15T02:57:00Z</dcterms:created>
  <dcterms:modified xsi:type="dcterms:W3CDTF">2022-10-07T15:35:28Z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8C1A5E0AF3A24BC0826F25B6B1A6E611</vt:lpwstr>
  </property>
  <property fmtid="{D5CDD505-2E9C-101B-9397-08002B2CF9AE}" pid="3" name="KSOProductBuildVer">
    <vt:lpwstr>1033-11.2.0.11341</vt:lpwstr>
  </property>
</Properties>
</file>