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BE316-583E-46C9-B22B-F7C9744F8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B03EE-F1A9-4765-B61F-F114CB306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neojabuti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04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47C16-145D-49CD-B5B9-27A49633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B5CFE-2CE7-45B9-9CE0-B2BF8758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Oferece às empresas e aos provedores de serviços uma excelente infraestrutura, totalmente sincronizada para trabalhos envolvendo a nuvem;</a:t>
            </a:r>
          </a:p>
          <a:p>
            <a:r>
              <a:rPr lang="pt-BR" dirty="0"/>
              <a:t>Ideal para organizações que necessitam se conectar com segurança;</a:t>
            </a:r>
          </a:p>
          <a:p>
            <a:r>
              <a:rPr lang="pt-BR" dirty="0"/>
              <a:t>Active </a:t>
            </a:r>
            <a:r>
              <a:rPr lang="pt-BR" dirty="0" err="1"/>
              <a:t>Directory</a:t>
            </a:r>
            <a:r>
              <a:rPr lang="pt-BR" dirty="0"/>
              <a:t>;</a:t>
            </a:r>
          </a:p>
          <a:p>
            <a:r>
              <a:rPr lang="pt-BR" dirty="0"/>
              <a:t>GPO – Políticas de Grupo;</a:t>
            </a:r>
          </a:p>
          <a:p>
            <a:r>
              <a:rPr lang="pt-BR" dirty="0"/>
              <a:t>DHCP;</a:t>
            </a:r>
          </a:p>
          <a:p>
            <a:r>
              <a:rPr lang="pt-BR" dirty="0"/>
              <a:t>DNS.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A981D4-58BE-40F7-B2A9-D94388F8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6576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8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773F8-61F0-4999-AA95-AADA1D53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Ubuntu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C9736-894D-47A3-8381-86FF25A9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Sistema operacional Open </a:t>
            </a:r>
            <a:r>
              <a:rPr lang="pt-BR" dirty="0" err="1"/>
              <a:t>Source</a:t>
            </a:r>
            <a:r>
              <a:rPr lang="pt-BR" dirty="0"/>
              <a:t>, construído a partir do Kernel Linux;</a:t>
            </a:r>
          </a:p>
          <a:p>
            <a:r>
              <a:rPr lang="pt-BR" dirty="0"/>
              <a:t>Um sistema que qualquer pode usar sem dificuldades;</a:t>
            </a:r>
          </a:p>
          <a:p>
            <a:r>
              <a:rPr lang="pt-BR" dirty="0"/>
              <a:t>Deve ser isento de qualquer taxa;</a:t>
            </a:r>
          </a:p>
          <a:p>
            <a:r>
              <a:rPr lang="pt-BR" dirty="0"/>
              <a:t>Instalação sem interface gráfica;</a:t>
            </a:r>
          </a:p>
          <a:p>
            <a:r>
              <a:rPr lang="pt-BR" dirty="0"/>
              <a:t>Integração nativa com autenticação Active </a:t>
            </a:r>
            <a:r>
              <a:rPr lang="pt-BR" dirty="0" err="1"/>
              <a:t>Directory</a:t>
            </a:r>
            <a:r>
              <a:rPr lang="pt-BR" dirty="0"/>
              <a:t>;</a:t>
            </a:r>
          </a:p>
          <a:p>
            <a:r>
              <a:rPr lang="pt-BR" dirty="0"/>
              <a:t>Suporte a inúmeros Hardwares;</a:t>
            </a:r>
          </a:p>
          <a:p>
            <a:r>
              <a:rPr lang="pt-BR" dirty="0"/>
              <a:t>Atualizações frequentes.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04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E5ACC-E1BC-4CCE-83C9-02362B37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samba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AA77F-808F-4330-8139-F8CE5BD6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o objetivo de estabelecer uma comunicação entre o Windows e o Linux;</a:t>
            </a:r>
          </a:p>
          <a:p>
            <a:r>
              <a:rPr lang="pt-BR" dirty="0"/>
              <a:t>compartilhamento de arquivos, impressoras, diretórios, entre outros, com máquinas que rodam o Windows;</a:t>
            </a:r>
          </a:p>
          <a:p>
            <a:r>
              <a:rPr lang="pt-BR" dirty="0"/>
              <a:t>controle de acesso e privilégios;</a:t>
            </a:r>
          </a:p>
          <a:p>
            <a:r>
              <a:rPr lang="pt-BR" dirty="0"/>
              <a:t>configurações a partir de ambientes remotos.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612984-0EC8-4A91-AFC7-8E4A55F4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020" y="3374265"/>
            <a:ext cx="4644980" cy="34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6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49340-8E29-4EE7-A809-C396DEE2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Apache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AB63A-A058-44F2-9E84-BA9501C5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mais bem-sucedido servidor web Open </a:t>
            </a:r>
            <a:r>
              <a:rPr lang="pt-BR" dirty="0" err="1"/>
              <a:t>Source</a:t>
            </a:r>
            <a:r>
              <a:rPr lang="pt-BR" dirty="0"/>
              <a:t> que existe;</a:t>
            </a:r>
          </a:p>
          <a:p>
            <a:r>
              <a:rPr lang="pt-BR" dirty="0"/>
              <a:t>é responsável por disponibilizar páginas e todos os recursos que podem ser acessados pelo internauta;</a:t>
            </a:r>
          </a:p>
          <a:p>
            <a:r>
              <a:rPr lang="pt-BR" dirty="0"/>
              <a:t>É gratuito e pode ser estudado e modificado através de seu código fonte por qualquer pessoa.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711334-06A2-4763-B7C4-70F7EEA1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33" y="-494966"/>
            <a:ext cx="3659271" cy="27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0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AF99-0C09-419B-8BB1-CBDBD2B9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CAA9C-04B3-4E54-9857-72BCD786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pt-BR" dirty="0"/>
              <a:t>Nós estamos hospedando um site feito totalmente por 3 de nossos colaboradores. O site foi feito em </a:t>
            </a:r>
            <a:r>
              <a:rPr lang="pt-BR" dirty="0" err="1"/>
              <a:t>html</a:t>
            </a:r>
            <a:r>
              <a:rPr lang="pt-BR" dirty="0"/>
              <a:t> e está sendo hospedado na rede do laboratório através do apache. Para o acessar basta apenas digitar o IP 192.168.10.102 no navegador.</a:t>
            </a:r>
          </a:p>
          <a:p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D65A68-B6A9-47F8-8E2B-FD36A0B5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03" y="3610401"/>
            <a:ext cx="6387153" cy="31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31031-9A12-435C-B3BD-93F1B252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STARCRAFTAMENTE PLANEJADO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C138E-4F9D-4A19-A77A-E7676736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utilizar o jogo </a:t>
            </a:r>
            <a:r>
              <a:rPr lang="pt-BR" dirty="0" err="1"/>
              <a:t>StarCraft</a:t>
            </a:r>
            <a:r>
              <a:rPr lang="pt-BR" dirty="0"/>
              <a:t> 2, um jogo de RTS(Real Time </a:t>
            </a:r>
            <a:r>
              <a:rPr lang="pt-BR" dirty="0" err="1"/>
              <a:t>Strategy</a:t>
            </a:r>
            <a:r>
              <a:rPr lang="pt-BR" dirty="0"/>
              <a:t>) da Blizzard, como uma ferramenta para a prática das áreas de gerenciamento de projeto na disciplina de Projeto Estruturados em Redes;</a:t>
            </a:r>
          </a:p>
          <a:p>
            <a:r>
              <a:rPr lang="pt-BR" dirty="0"/>
              <a:t>Usar as ações do jogo para exemplificar as 10 áreas de conhecimento do modelo de gestão de projetos;</a:t>
            </a:r>
          </a:p>
          <a:p>
            <a:r>
              <a:rPr lang="pt-BR" dirty="0"/>
              <a:t>Uma forma de enxergar a matéria com outros olhos.</a:t>
            </a:r>
          </a:p>
        </p:txBody>
      </p:sp>
    </p:spTree>
    <p:extLst>
      <p:ext uri="{BB962C8B-B14F-4D97-AF65-F5344CB8AC3E}">
        <p14:creationId xmlns:p14="http://schemas.microsoft.com/office/powerpoint/2010/main" val="331549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E3362-C1D5-4279-9853-A1AC5F46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E2565-5BC7-4328-A2FF-0FA00748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projeto em prol do desenvolvimento escolar;</a:t>
            </a:r>
          </a:p>
          <a:p>
            <a:r>
              <a:rPr lang="pt-BR" dirty="0"/>
              <a:t>Cada erro sendo estritamente necessário;</a:t>
            </a:r>
          </a:p>
          <a:p>
            <a:r>
              <a:rPr lang="pt-BR" dirty="0"/>
              <a:t>Todo o conhecimento armazenado posto em prova.</a:t>
            </a:r>
          </a:p>
        </p:txBody>
      </p:sp>
    </p:spTree>
    <p:extLst>
      <p:ext uri="{BB962C8B-B14F-4D97-AF65-F5344CB8AC3E}">
        <p14:creationId xmlns:p14="http://schemas.microsoft.com/office/powerpoint/2010/main" val="130352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33324-325D-4E97-BEB8-C0538419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62056-5D1C-4225-9F6C-0DE1D479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Principal objetivo deste trabalho é mostrar de forma completa e decisiva os resultados da formação acadêmica para o título de técnicos de rede de computadores desta instituição de ensino em busca também de aperfeiçoar o desenvolvimento de formação técnica da escola para os futuros alunos que estão em busca do mesmo objetivo pessoal e profissional.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04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B6A53-D5F9-4652-90E3-C48CF5E6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foi realizado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8B049-F06B-4403-A50E-ED61A59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lvl="0"/>
            <a:r>
              <a:rPr lang="pt-BR" dirty="0"/>
              <a:t>Limpeza dos racks que foram doados para a escola;</a:t>
            </a:r>
          </a:p>
          <a:p>
            <a:pPr lvl="0"/>
            <a:r>
              <a:rPr lang="pt-BR" dirty="0"/>
              <a:t>Limpeza dos equipamentos (switches, patch </a:t>
            </a:r>
            <a:r>
              <a:rPr lang="pt-BR" dirty="0" err="1"/>
              <a:t>panels</a:t>
            </a:r>
            <a:r>
              <a:rPr lang="pt-BR" dirty="0"/>
              <a:t>, servidores, </a:t>
            </a:r>
            <a:r>
              <a:rPr lang="pt-BR" dirty="0" err="1"/>
              <a:t>etc</a:t>
            </a:r>
            <a:r>
              <a:rPr lang="pt-BR" dirty="0"/>
              <a:t>);</a:t>
            </a:r>
          </a:p>
          <a:p>
            <a:pPr lvl="0"/>
            <a:r>
              <a:rPr lang="pt-BR" dirty="0"/>
              <a:t>Migração dos equipamentos do rack antigo para o rack novo;</a:t>
            </a:r>
          </a:p>
          <a:p>
            <a:pPr lvl="0"/>
            <a:r>
              <a:rPr lang="pt-BR" dirty="0"/>
              <a:t>Identificação dos cabos de rede;</a:t>
            </a:r>
          </a:p>
          <a:p>
            <a:pPr lvl="0"/>
            <a:r>
              <a:rPr lang="pt-BR" dirty="0"/>
              <a:t>Instalação do VMware no servidor;</a:t>
            </a:r>
          </a:p>
          <a:p>
            <a:pPr lvl="0"/>
            <a:r>
              <a:rPr lang="pt-BR" dirty="0"/>
              <a:t>Configuração da </a:t>
            </a:r>
            <a:r>
              <a:rPr lang="pt-BR" dirty="0" err="1"/>
              <a:t>Raid</a:t>
            </a:r>
            <a:r>
              <a:rPr lang="pt-BR" dirty="0"/>
              <a:t> no servidor;</a:t>
            </a:r>
          </a:p>
          <a:p>
            <a:pPr lvl="0"/>
            <a:r>
              <a:rPr lang="pt-BR" dirty="0"/>
              <a:t>Instalação das máquinas no VMware (Windows Server, Ubuntu Server, Web Server, </a:t>
            </a:r>
            <a:r>
              <a:rPr lang="pt-BR" dirty="0" err="1"/>
              <a:t>pfSense</a:t>
            </a:r>
            <a:r>
              <a:rPr lang="pt-BR" dirty="0"/>
              <a:t>, Windows 10);</a:t>
            </a:r>
          </a:p>
          <a:p>
            <a:pPr lvl="0"/>
            <a:r>
              <a:rPr lang="pt-BR" dirty="0"/>
              <a:t>Configuração do Windows Server 2016 para utilização dos serviços Active </a:t>
            </a:r>
            <a:r>
              <a:rPr lang="pt-BR" dirty="0" err="1"/>
              <a:t>Directory</a:t>
            </a:r>
            <a:r>
              <a:rPr lang="pt-BR" dirty="0"/>
              <a:t>, DHCP e DNS;</a:t>
            </a:r>
          </a:p>
          <a:p>
            <a:pPr lvl="0"/>
            <a:r>
              <a:rPr lang="pt-BR" dirty="0"/>
              <a:t>Configuração do Ubuntu Server 16.04 para ser utilizado como servidor de dados de arquivos para compartilhamento de itens usando o Samba;</a:t>
            </a:r>
          </a:p>
          <a:p>
            <a:pPr lvl="0"/>
            <a:r>
              <a:rPr lang="pt-BR" dirty="0"/>
              <a:t>Configuração do </a:t>
            </a:r>
            <a:r>
              <a:rPr lang="pt-BR" dirty="0" err="1"/>
              <a:t>Kali</a:t>
            </a:r>
            <a:r>
              <a:rPr lang="pt-BR" dirty="0"/>
              <a:t> Linux 2018.3 como Servidor Web para hospedagem de um site da </a:t>
            </a:r>
            <a:r>
              <a:rPr lang="pt-BR" dirty="0" err="1"/>
              <a:t>NeoJabuti</a:t>
            </a:r>
            <a:r>
              <a:rPr lang="pt-BR" dirty="0"/>
              <a:t> através do Apache 2;</a:t>
            </a:r>
          </a:p>
          <a:p>
            <a:pPr lvl="0"/>
            <a:r>
              <a:rPr lang="pt-BR" dirty="0"/>
              <a:t>Configuração do </a:t>
            </a:r>
            <a:r>
              <a:rPr lang="pt-BR" dirty="0" err="1"/>
              <a:t>pfSense</a:t>
            </a:r>
            <a:r>
              <a:rPr lang="pt-BR" dirty="0"/>
              <a:t> como proxy para liberar rede para todos os computadores e usando seu Firewall para bloquear sites como Facebook e YouTube;</a:t>
            </a:r>
          </a:p>
          <a:p>
            <a:pPr lvl="0"/>
            <a:r>
              <a:rPr lang="pt-BR" dirty="0"/>
              <a:t>Instalação de uma máquina Windows 10 e sua integração no domínio para exibição e apresentação.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29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E1AE1-8492-43FC-83A5-90542BC5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neojabuti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02DDE-AF2B-47FD-AA56-30F3E21A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Empresa Internacional </a:t>
            </a:r>
            <a:r>
              <a:rPr lang="pt-BR" dirty="0" err="1"/>
              <a:t>NeoJabuti</a:t>
            </a:r>
            <a:r>
              <a:rPr lang="pt-BR" dirty="0"/>
              <a:t> vem se desenvolvendo e se aperfeiçoando cada vez mais nos seus deveres profissionais de fornecer a melhor qualidade de produtos e atendimento de uma empresa técnica.</a:t>
            </a:r>
            <a:br>
              <a:rPr lang="pt-BR" dirty="0"/>
            </a:br>
            <a:r>
              <a:rPr lang="pt-BR" dirty="0"/>
              <a:t>Evolução da antiga Jabuti Tech, a </a:t>
            </a:r>
            <a:r>
              <a:rPr lang="pt-BR" dirty="0" err="1"/>
              <a:t>NeoJabuti</a:t>
            </a:r>
            <a:r>
              <a:rPr lang="pt-BR" dirty="0"/>
              <a:t> vem se esforçando em atendimentos de empresas iniciais, instituições de ensino público e particular e principalmente no atendimento de Governos que buscam a evolução do País como um todo.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12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8F047-7F4E-4EC6-BE92-B7B438B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B9BA7-232B-4794-960C-ED4516CA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Limpeza dos racks;</a:t>
            </a:r>
          </a:p>
          <a:p>
            <a:r>
              <a:rPr lang="pt-BR" dirty="0"/>
              <a:t>Migração dos equipamentos;</a:t>
            </a:r>
          </a:p>
          <a:p>
            <a:r>
              <a:rPr lang="pt-BR" dirty="0"/>
              <a:t>Identificação dos cabos e etiquetação;</a:t>
            </a:r>
          </a:p>
          <a:p>
            <a:r>
              <a:rPr lang="pt-BR" dirty="0"/>
              <a:t>Manutenção dos racks;</a:t>
            </a:r>
          </a:p>
          <a:p>
            <a:r>
              <a:rPr lang="pt-BR" i="1" dirty="0" err="1"/>
              <a:t>Cable</a:t>
            </a:r>
            <a:r>
              <a:rPr lang="pt-BR" i="1" dirty="0"/>
              <a:t> Management.</a:t>
            </a:r>
          </a:p>
        </p:txBody>
      </p:sp>
    </p:spTree>
    <p:extLst>
      <p:ext uri="{BB962C8B-B14F-4D97-AF65-F5344CB8AC3E}">
        <p14:creationId xmlns:p14="http://schemas.microsoft.com/office/powerpoint/2010/main" val="18986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8583A-EBA2-45A0-B798-93DDE54E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9479D-71E3-4870-8396-4DA05459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Arquitetura;</a:t>
            </a:r>
          </a:p>
          <a:p>
            <a:r>
              <a:rPr lang="pt-BR" dirty="0"/>
              <a:t>RAID 0;</a:t>
            </a:r>
          </a:p>
          <a:p>
            <a:r>
              <a:rPr lang="pt-BR" dirty="0"/>
              <a:t>RAID 1;</a:t>
            </a:r>
          </a:p>
          <a:p>
            <a:r>
              <a:rPr lang="pt-BR" dirty="0"/>
              <a:t>Vantagens e Desvantagens.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7BF4C2-A6EC-4AEC-A6F0-F425BF5A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61" y="1741488"/>
            <a:ext cx="1905000" cy="3009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B6C2D7-CC4B-493C-B241-021687E2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661" y="1741488"/>
            <a:ext cx="1905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8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2D2C8-94E6-41E5-8D0E-3296CD85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7FE1D-35E9-4A72-A6BD-29BF0297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 Virtual;</a:t>
            </a:r>
          </a:p>
          <a:p>
            <a:r>
              <a:rPr lang="pt-BR" dirty="0"/>
              <a:t>Recursos melhor aproveitados;</a:t>
            </a:r>
          </a:p>
          <a:p>
            <a:r>
              <a:rPr lang="pt-BR" dirty="0"/>
              <a:t>Recursos particionados através da necessidade.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35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D4FD7-D423-4B50-8F43-EBF2EC74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Vmware</a:t>
            </a:r>
            <a:r>
              <a:rPr lang="pt-BR" dirty="0"/>
              <a:t> </a:t>
            </a:r>
            <a:r>
              <a:rPr lang="pt-BR" dirty="0" err="1"/>
              <a:t>esxi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D86B6-944C-4289-81CB-8272814B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</a:t>
            </a:r>
            <a:r>
              <a:rPr lang="pt-BR" dirty="0" err="1"/>
              <a:t>hipervisor</a:t>
            </a:r>
            <a:r>
              <a:rPr lang="pt-BR" dirty="0"/>
              <a:t> de nível empresarial;</a:t>
            </a:r>
          </a:p>
          <a:p>
            <a:r>
              <a:rPr lang="pt-BR" dirty="0"/>
              <a:t>O ESX/</a:t>
            </a:r>
            <a:r>
              <a:rPr lang="pt-BR" dirty="0" err="1"/>
              <a:t>ESXi</a:t>
            </a:r>
            <a:r>
              <a:rPr lang="pt-BR" dirty="0"/>
              <a:t> é o principal componente do conjunto de software VMware </a:t>
            </a:r>
            <a:r>
              <a:rPr lang="pt-BR" dirty="0" err="1"/>
              <a:t>Infraestructure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55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7CB48-A3CE-443A-BC11-6D8FA4FF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pfsense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DA9C3-2F4C-452F-B56B-54EF2E37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pfSense</a:t>
            </a:r>
            <a:r>
              <a:rPr lang="pt-BR" dirty="0"/>
              <a:t> é uma solução de Firewall largamente adotada no mercado;</a:t>
            </a:r>
          </a:p>
          <a:p>
            <a:r>
              <a:rPr lang="pt-BR" dirty="0"/>
              <a:t>Possui um </a:t>
            </a:r>
            <a:r>
              <a:rPr lang="pt-BR" dirty="0" err="1"/>
              <a:t>DashBoard</a:t>
            </a:r>
            <a:r>
              <a:rPr lang="pt-BR" dirty="0"/>
              <a:t> para o controle e gerenciamento dos dados;</a:t>
            </a:r>
          </a:p>
          <a:p>
            <a:r>
              <a:rPr lang="pt-BR" dirty="0"/>
              <a:t>Compartilhamento de internet para a rede;</a:t>
            </a:r>
          </a:p>
          <a:p>
            <a:r>
              <a:rPr lang="pt-BR" dirty="0"/>
              <a:t>Bloqueio de pacotes indevidos.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13908B-D8B1-434C-A9F2-5A284D64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0" y="3309870"/>
            <a:ext cx="4730839" cy="35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41</TotalTime>
  <Words>702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Circuito</vt:lpstr>
      <vt:lpstr>Projeto integrador</vt:lpstr>
      <vt:lpstr>introdução</vt:lpstr>
      <vt:lpstr>O que foi realizado</vt:lpstr>
      <vt:lpstr>neojabuti</vt:lpstr>
      <vt:lpstr>Parte física</vt:lpstr>
      <vt:lpstr>Raid</vt:lpstr>
      <vt:lpstr>Virtualização</vt:lpstr>
      <vt:lpstr>Vmware esxi</vt:lpstr>
      <vt:lpstr>pfsense</vt:lpstr>
      <vt:lpstr>Windows Server</vt:lpstr>
      <vt:lpstr>Ubuntu server</vt:lpstr>
      <vt:lpstr>samba</vt:lpstr>
      <vt:lpstr>Apache </vt:lpstr>
      <vt:lpstr>site</vt:lpstr>
      <vt:lpstr>STARCRAFTAMENTE PLANEJADO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Thiago Torres</dc:creator>
  <cp:lastModifiedBy>Thiago Torres</cp:lastModifiedBy>
  <cp:revision>6</cp:revision>
  <dcterms:created xsi:type="dcterms:W3CDTF">2018-11-22T07:58:25Z</dcterms:created>
  <dcterms:modified xsi:type="dcterms:W3CDTF">2018-11-22T09:23:45Z</dcterms:modified>
</cp:coreProperties>
</file>