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Clique para editar o título Mestre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51344D-2493-46FA-B34A-97BE67E73CA4}" type="datetime">
              <a:rPr b="0" lang="pt-BR" sz="1050" spc="-1" strike="noStrike">
                <a:solidFill>
                  <a:srgbClr val="ffffff"/>
                </a:solidFill>
                <a:latin typeface="Tw Cen MT"/>
              </a:rPr>
              <a:t>25/04/19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710EF1-38A7-40B7-8EF3-9651DEFF419E}" type="slidenum">
              <a:rPr b="0" lang="pt-BR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Clique para editar o formato do texto da estrutura de tópicos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2.º nível da estrutura de tópicos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3.º nível da estrutura de tópicos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4.º nível da estrutura de tópicos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Clique para editar o título Mestre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Editar estilos de texto Mestre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Segundo nível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Terceiro nível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Quarto nível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Quinto nível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F07D88-748B-45F1-BE03-7EDA3FCABF35}" type="datetime">
              <a:rPr b="0" lang="pt-BR" sz="1050" spc="-1" strike="noStrike">
                <a:solidFill>
                  <a:srgbClr val="ffffff"/>
                </a:solidFill>
                <a:latin typeface="Tw Cen MT"/>
              </a:rPr>
              <a:t>25/04/19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F4B702-E0E8-457B-BDE5-1168EF8BBD33}" type="slidenum">
              <a:rPr b="0" lang="pt-BR" sz="105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Projeto integrador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pt-BR" sz="2000" spc="-1" strike="noStrike" cap="all">
                <a:solidFill>
                  <a:srgbClr val="82ffff"/>
                </a:solidFill>
                <a:latin typeface="Tw Cen MT"/>
              </a:rPr>
              <a:t>neojabuti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Windows Server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Oferece às empresas e aos provedores de serviços uma excelente infraestrutura, totalmente sincronizada para trabalhos envolvendo a nuvem;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Ideal para organizações que necessitam se conectar com segurança;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Active Directory;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GPO – Políticas de Grupo;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DHCP;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DNS.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Ubuntu server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Sistema operacional Open Source, construído a partir do Kernel Linux;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Um sistema que qualquer pode usar sem dificuldades;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Deve ser isento de qualquer taxa;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Instalação sem interface gráfica;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Integração nativa com autenticação Active Directory;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Suporte a inúmeros Hardwares;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Atualizações frequentes.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samba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Tem o objetivo de estabelecer uma comunicação entre o Windows e o Linux;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compartilhamento de arquivos, impressoras, diretórios, entre outros, com máquinas que rodam o Windows;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controle de acesso e privilégios;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configurações a partir de ambientes remotos.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Apache 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 mais bem-sucedido servidor web Open Source que existe;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é responsável por disponibilizar páginas e todos os recursos que podem ser acessados pelo internauta;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É gratuito e pode ser estudado e modificado através de seu código fonte por qualquer pessoa.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site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Nós estamos hospedando um site feito totalmente por 3 de nossos colaboradores. O site foi feito em html e está sendo hospedado na rede do laboratório através do apache. Para o acessar basta apenas digitar o IP 192.168.10.102 no navegador.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STARCRAFTAMENTE PLANEJADO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 objetivo é utilizar o jogo StarCraft 2, um jogo de RTS(Real Time Strategy) da Blizzard, como uma ferramenta para a prática das áreas de gerenciamento de projeto na disciplina de Projeto Estruturados em Redes;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Usar as ações do jogo para exemplificar as 10 áreas de conhecimento do modelo de gestão de projetos;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Uma forma de enxergar a matéria com outros olhos.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conclusão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Um projeto em prol do desenvolvimento escolar;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Cada erro sendo estritamente necessário;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Todo o conhecimento armazenado posto em prova.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introdução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 Principal objetivo deste trabalho é mostrar de forma completa e decisiva os resultados da formação acadêmica para o título de técnicos de rede de computadores desta instituição de ensino em busca também de aperfeiçoar o desenvolvimento de formação técnica da escola para os futuros alunos que estão em busca do mesmo objetivo pessoal e profissional.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O que foi realizado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25" name="Table 2"/>
          <p:cNvGraphicFramePr/>
          <p:nvPr/>
        </p:nvGraphicFramePr>
        <p:xfrm>
          <a:off x="1141560" y="2249640"/>
          <a:ext cx="9905760" cy="360000"/>
        </p:xfrm>
        <a:graphic>
          <a:graphicData uri="http://schemas.openxmlformats.org/drawingml/2006/table">
            <a:tbl>
              <a:tblPr/>
              <a:tblGrid>
                <a:gridCol w="4952880"/>
                <a:gridCol w="4952880"/>
              </a:tblGrid>
              <a:tr h="0">
                <a:tc>
                  <a:txBody>
                    <a:bodyPr/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Limpeza dos racks que foram doados para a escola;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Limpeza dos equipamentos (switches, patch panels, servidores, etc);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Migração dos equipamentos do rack antigo para o rack novo;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Identificação dos cabos de rede;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Instalação do VMware no servidor;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Configuração da Raid no servidor;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Instalação das máquinas no VMware (Windows Server, Ubuntu Server, Web Server, pfSense, Windows 10);</a:t>
                      </a:r>
                      <a:endParaRPr b="0" lang="pt-BR" sz="132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Configuração do Windows Server 2016 para utilização dos serviços Active Directory, DHCP e DNS;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Configuração do Ubuntu Server 16.04 para ser utilizado como servidor de dados de arquivos para compartilhamento de itens usando o Samba;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Configuração do Kali Linux 2018.3 como Servidor Web para hospedagem de um site da NeoJabuti através do Apache 2;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Configuração do pfSense como proxy para liberar rede para todos os computadores e usando seu Firewall para bloquear sites como Facebook e YouTube;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ffffff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pt-BR" sz="132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Instalação de uma máquina Windows 10 e sua integração no domínio para exibição e apresentação.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</a:pPr>
                      <a:endParaRPr b="0" lang="pt-BR" sz="132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neojabuti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 Empresa Internacional NeoJabuti vem se desenvolvendo e se aperfeiçoando cada vez mais nos seus deveres profissionais de fornecer a melhor qualidade de produtos e atendimento de uma empresa técnica.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Evolução da antiga Jabuti Tech, a NeoJabuti vem se esforçando em atendimentos de empresas iniciais, instituições de ensino público e particular e principalmente no atendimento de Governos que buscam a evolução do País como um todo.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Parte física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Limpeza dos racks;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Migração dos equipamentos;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Identificação dos cabos e etiquetação;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Manutenção dos racks;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Tw Cen MT"/>
              </a:rPr>
              <a:t>Cable Management.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Raid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Arquitetura;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RAID 0;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RAID 1;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Vantagens e Desvantagens.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2" name="Imagem 4" descr=""/>
          <p:cNvPicPr/>
          <p:nvPr/>
        </p:nvPicPr>
        <p:blipFill>
          <a:blip r:embed="rId1"/>
          <a:stretch/>
        </p:blipFill>
        <p:spPr>
          <a:xfrm>
            <a:off x="6189840" y="1741320"/>
            <a:ext cx="1904760" cy="3009600"/>
          </a:xfrm>
          <a:prstGeom prst="rect">
            <a:avLst/>
          </a:prstGeom>
          <a:ln>
            <a:noFill/>
          </a:ln>
        </p:spPr>
      </p:pic>
      <p:pic>
        <p:nvPicPr>
          <p:cNvPr id="233" name="Imagem 6" descr=""/>
          <p:cNvPicPr/>
          <p:nvPr/>
        </p:nvPicPr>
        <p:blipFill>
          <a:blip r:embed="rId2"/>
          <a:stretch/>
        </p:blipFill>
        <p:spPr>
          <a:xfrm>
            <a:off x="8094600" y="1741320"/>
            <a:ext cx="190476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Virtualização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Ambiente Virtual;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Recursos melhor aproveitados;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Recursos particionados através da necessidade.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Vmware esxi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É um hipervisor de nível empresarial;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 ESX/ESXi é o principal componente do conjunto de software VMware Infraestructure.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pfsense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 pfSense é uma solução de Firewall largamente adotada no mercado;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Possui um DashBoard para o controle e gerenciamento dos dados;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Compartilhamento de internet para a rede;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Bloqueio de pacotes indevidos.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42</TotalTime>
  <Application>LibreOffice/6.0.7.3$Linux_X86_64 LibreOffice_project/00m0$Build-3</Application>
  <Words>702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2018-11-22T07:58:25Z</dcterms:created>
  <dc:creator>Thiago Torres</dc:creator>
  <dc:description/>
  <dc:language>pt-BR</dc:language>
  <cp:lastModifiedBy/>
  <dcterms:modified xsi:type="dcterms:W3CDTF">2019-04-25T08:32:36Z</dcterms:modified>
  <cp:revision>7</cp:revision>
  <dc:subject/>
  <dc:title>Projeto integrador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