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4"/>
            <a:ext cx="7772400" cy="1470024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7"/>
            <a:ext cx="2057400" cy="5851524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7"/>
            <a:ext cx="6019799" cy="5851524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722313" y="4406899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2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199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2"/>
            <a:ext cx="404018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4" y="1535112"/>
            <a:ext cx="404177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4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3575049" y="273049"/>
            <a:ext cx="5111749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099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792287" y="4800600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7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49"/>
            <a:ext cx="28955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9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9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9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9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9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9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9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9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9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3790" y="1196340"/>
            <a:ext cx="1022400" cy="1021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-38100" y="1124585"/>
            <a:ext cx="111506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POLY2: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2481580" y="1124585"/>
            <a:ext cx="111506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FM:</a:t>
            </a:r>
            <a:endParaRPr lang="en-US" altLang="zh-CN"/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3058160" y="1196340"/>
            <a:ext cx="538480" cy="1021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6200000">
            <a:off x="4379595" y="1170940"/>
            <a:ext cx="538480" cy="1021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25805" y="1556385"/>
            <a:ext cx="351155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1401445" y="836295"/>
            <a:ext cx="351155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2698115" y="1628775"/>
            <a:ext cx="351155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3151505" y="814070"/>
            <a:ext cx="351155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4172585" y="1556385"/>
            <a:ext cx="351155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4425950" y="980440"/>
            <a:ext cx="351155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634105" y="1484630"/>
            <a:ext cx="53848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×</a:t>
            </a:r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5481955" y="1179830"/>
            <a:ext cx="111506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F</a:t>
            </a:r>
            <a:r>
              <a:rPr lang="en-US" altLang="zh-CN"/>
              <a:t>FM:</a:t>
            </a:r>
            <a:endParaRPr lang="en-US" altLang="zh-CN"/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6223635" y="1251585"/>
            <a:ext cx="538480" cy="1021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 rot="16200000">
            <a:off x="7545070" y="1226185"/>
            <a:ext cx="538480" cy="1021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5863590" y="1684020"/>
            <a:ext cx="351155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9" name="文本框 28"/>
          <p:cNvSpPr txBox="1"/>
          <p:nvPr>
            <p:custDataLst>
              <p:tags r:id="rId13"/>
            </p:custDataLst>
          </p:nvPr>
        </p:nvSpPr>
        <p:spPr>
          <a:xfrm>
            <a:off x="6316980" y="869315"/>
            <a:ext cx="351155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30" name="文本框 29"/>
          <p:cNvSpPr txBox="1"/>
          <p:nvPr>
            <p:custDataLst>
              <p:tags r:id="rId14"/>
            </p:custDataLst>
          </p:nvPr>
        </p:nvSpPr>
        <p:spPr>
          <a:xfrm>
            <a:off x="8388985" y="1301750"/>
            <a:ext cx="351155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31" name="文本框 30"/>
          <p:cNvSpPr txBox="1"/>
          <p:nvPr>
            <p:custDataLst>
              <p:tags r:id="rId15"/>
            </p:custDataLst>
          </p:nvPr>
        </p:nvSpPr>
        <p:spPr>
          <a:xfrm>
            <a:off x="7591425" y="1035685"/>
            <a:ext cx="351155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2" name="文本框 31"/>
          <p:cNvSpPr txBox="1"/>
          <p:nvPr>
            <p:custDataLst>
              <p:tags r:id="rId16"/>
            </p:custDataLst>
          </p:nvPr>
        </p:nvSpPr>
        <p:spPr>
          <a:xfrm>
            <a:off x="6799580" y="1539875"/>
            <a:ext cx="53848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×</a:t>
            </a:r>
            <a:endParaRPr lang="zh-CN" altLang="en-US"/>
          </a:p>
        </p:txBody>
      </p:sp>
      <p:sp>
        <p:nvSpPr>
          <p:cNvPr id="33" name="矩形 32"/>
          <p:cNvSpPr/>
          <p:nvPr>
            <p:custDataLst>
              <p:tags r:id="rId17"/>
            </p:custDataLst>
          </p:nvPr>
        </p:nvSpPr>
        <p:spPr>
          <a:xfrm>
            <a:off x="6350635" y="1378585"/>
            <a:ext cx="538480" cy="1021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>
            <p:custDataLst>
              <p:tags r:id="rId18"/>
            </p:custDataLst>
          </p:nvPr>
        </p:nvSpPr>
        <p:spPr>
          <a:xfrm>
            <a:off x="6477635" y="1505585"/>
            <a:ext cx="538480" cy="1021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660515" y="2562225"/>
            <a:ext cx="350520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 rot="19860000">
            <a:off x="5984240" y="2047875"/>
            <a:ext cx="645160" cy="9417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4800" b="1"/>
              <a:t>{</a:t>
            </a:r>
            <a:endParaRPr lang="en-US" altLang="zh-CN" sz="4800" b="1"/>
          </a:p>
        </p:txBody>
      </p:sp>
      <p:sp>
        <p:nvSpPr>
          <p:cNvPr id="38" name="文本框 37"/>
          <p:cNvSpPr txBox="1"/>
          <p:nvPr>
            <p:custDataLst>
              <p:tags r:id="rId19"/>
            </p:custDataLst>
          </p:nvPr>
        </p:nvSpPr>
        <p:spPr>
          <a:xfrm>
            <a:off x="5724525" y="2526665"/>
            <a:ext cx="351155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</a:t>
            </a:r>
            <a:r>
              <a:rPr lang="zh-CN" altLang="en-US"/>
              <a:t>个</a:t>
            </a:r>
            <a:endParaRPr lang="zh-CN" altLang="en-US"/>
          </a:p>
        </p:txBody>
      </p:sp>
      <p:sp>
        <p:nvSpPr>
          <p:cNvPr id="40" name="矩形 39"/>
          <p:cNvSpPr/>
          <p:nvPr>
            <p:custDataLst>
              <p:tags r:id="rId20"/>
            </p:custDataLst>
          </p:nvPr>
        </p:nvSpPr>
        <p:spPr>
          <a:xfrm rot="16200000">
            <a:off x="7672070" y="1353185"/>
            <a:ext cx="538480" cy="1021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>
            <p:custDataLst>
              <p:tags r:id="rId21"/>
            </p:custDataLst>
          </p:nvPr>
        </p:nvSpPr>
        <p:spPr>
          <a:xfrm rot="16200000">
            <a:off x="7799070" y="1480185"/>
            <a:ext cx="538480" cy="1021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22"/>
            </p:custDataLst>
          </p:nvPr>
        </p:nvSpPr>
        <p:spPr>
          <a:xfrm>
            <a:off x="7884795" y="2309495"/>
            <a:ext cx="350520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On-screen Show (4:3)</PresentationFormat>
  <Paragraphs>38</Paragraphs>
  <Slides>1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Arial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DejaVu Math TeX Gyre</vt:lpstr>
      <vt:lpstr>Office 主题</vt:lpstr>
      <vt:lpstr>坚果云在线Office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macbookpro</cp:lastModifiedBy>
  <cp:revision>29</cp:revision>
  <dcterms:created xsi:type="dcterms:W3CDTF">2025-01-02T14:24:12Z</dcterms:created>
  <dcterms:modified xsi:type="dcterms:W3CDTF">2025-01-02T14:24:12Z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F8A9311EE1B42740679F7667E8793807_42</vt:lpwstr>
  </property>
  <property fmtid="{D5CDD505-2E9C-101B-9397-08002B2CF9AE}" pid="3" name="KSOProductBuildVer">
    <vt:lpwstr>2052-6.11.0.8885</vt:lpwstr>
  </property>
</Properties>
</file>