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0DB5-0BC6-4DF4-9264-DC50D377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32126"/>
            <a:ext cx="8001000" cy="2971801"/>
          </a:xfrm>
        </p:spPr>
        <p:txBody>
          <a:bodyPr/>
          <a:lstStyle/>
          <a:p>
            <a:r>
              <a:rPr lang="es-MX" dirty="0"/>
              <a:t>TRABAJO PARCIAL</a:t>
            </a:r>
            <a:br>
              <a:rPr lang="es-MX" dirty="0"/>
            </a:br>
            <a:r>
              <a:rPr lang="es-MX" sz="5400" u="sng" dirty="0"/>
              <a:t>QUORIDOR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D5A14-4DF3-40F3-A352-6232EB1CD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-Michael Akira </a:t>
            </a:r>
            <a:r>
              <a:rPr lang="es-MX" dirty="0" err="1">
                <a:solidFill>
                  <a:schemeClr val="tx1"/>
                </a:solidFill>
              </a:rPr>
              <a:t>Awa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Vitug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-</a:t>
            </a:r>
            <a:r>
              <a:rPr lang="es-MX" dirty="0" err="1">
                <a:solidFill>
                  <a:schemeClr val="tx1"/>
                </a:solidFill>
              </a:rPr>
              <a:t>Cledmir</a:t>
            </a:r>
            <a:r>
              <a:rPr lang="es-MX" dirty="0">
                <a:solidFill>
                  <a:schemeClr val="tx1"/>
                </a:solidFill>
              </a:rPr>
              <a:t> Gerardo Tejada Silva</a:t>
            </a:r>
          </a:p>
          <a:p>
            <a:r>
              <a:rPr lang="es-MX" dirty="0">
                <a:solidFill>
                  <a:schemeClr val="tx1"/>
                </a:solidFill>
              </a:rPr>
              <a:t>-Diego Adrian Gómez Fajardo</a:t>
            </a:r>
          </a:p>
        </p:txBody>
      </p:sp>
      <p:pic>
        <p:nvPicPr>
          <p:cNvPr id="4" name="Marcador de contenido 8" descr="Imagen que contiene interior, tabla, computadora, teclado&#10;&#10;Descripción generada automáticamente">
            <a:extLst>
              <a:ext uri="{FF2B5EF4-FFF2-40B4-BE49-F238E27FC236}">
                <a16:creationId xmlns:a16="http://schemas.microsoft.com/office/drawing/2014/main" id="{6A1AE1F2-5589-48EB-8F9D-DED54428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51" y="1618026"/>
            <a:ext cx="540145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388E5-63F3-4F82-937D-F9821D70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i="0" dirty="0">
                <a:solidFill>
                  <a:schemeClr val="tx1"/>
                </a:solidFill>
                <a:effectLst/>
                <a:latin typeface="+mj-lt"/>
              </a:rPr>
              <a:t>El </a:t>
            </a:r>
            <a:r>
              <a:rPr lang="es-MX" sz="3200" i="0" dirty="0" err="1">
                <a:solidFill>
                  <a:schemeClr val="tx1"/>
                </a:solidFill>
                <a:effectLst/>
                <a:latin typeface="+mj-lt"/>
              </a:rPr>
              <a:t>Quoridor</a:t>
            </a:r>
            <a:r>
              <a:rPr lang="es-MX" sz="3200" i="0" dirty="0">
                <a:solidFill>
                  <a:schemeClr val="tx1"/>
                </a:solidFill>
                <a:effectLst/>
                <a:latin typeface="+mj-lt"/>
              </a:rPr>
              <a:t> es un juego </a:t>
            </a:r>
            <a:r>
              <a:rPr lang="es-MX" sz="3200" dirty="0">
                <a:solidFill>
                  <a:schemeClr val="tx1"/>
                </a:solidFill>
                <a:latin typeface="+mj-lt"/>
              </a:rPr>
              <a:t>de estrategia</a:t>
            </a:r>
            <a:r>
              <a:rPr lang="es-MX" sz="3200" i="0" strike="noStrike" dirty="0">
                <a:solidFill>
                  <a:schemeClr val="tx1"/>
                </a:solidFill>
                <a:effectLst/>
                <a:latin typeface="+mj-lt"/>
              </a:rPr>
              <a:t> que</a:t>
            </a:r>
            <a:r>
              <a:rPr lang="es-MX" sz="3200" i="0" dirty="0">
                <a:solidFill>
                  <a:schemeClr val="tx1"/>
                </a:solidFill>
                <a:effectLst/>
                <a:latin typeface="+mj-lt"/>
              </a:rPr>
              <a:t> utiliza un </a:t>
            </a:r>
            <a:r>
              <a:rPr lang="es-MX" sz="3200" dirty="0">
                <a:solidFill>
                  <a:schemeClr val="tx1"/>
                </a:solidFill>
                <a:latin typeface="+mj-lt"/>
              </a:rPr>
              <a:t>tablero</a:t>
            </a:r>
            <a:r>
              <a:rPr lang="es-MX" sz="3200" i="0" dirty="0">
                <a:solidFill>
                  <a:schemeClr val="tx1"/>
                </a:solidFill>
                <a:effectLst/>
                <a:latin typeface="+mj-lt"/>
              </a:rPr>
              <a:t>, donde cada jugador  esta posicionado en un extremo medio el cual debe llevar su peón al otro extremo del tablero para ganar. Su oponente</a:t>
            </a:r>
            <a:r>
              <a:rPr lang="es-MX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s-MX" sz="32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s-MX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250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59FE42-6942-4731-B50A-69A895848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29BAF1-5C35-4FDD-B59B-387E4328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F516B7-FE13-41A3-9A85-48D910C36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065D7A-9773-46B8-8620-30C2CA19C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9EC616-2CA2-4863-BE05-1985FF31F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70E24FB-AA51-4EFA-AC96-0A4179B87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9775CD-09E9-41A1-85F8-F5323629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38F2344-8E34-405C-8E68-54C55ECD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446443-20AB-4FCE-A075-2AF7C6FA3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A65AF9-AA14-4F34-8CE2-2360A165F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6596CDB-ABA1-4483-BBEA-F37EE46C8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FD5B8C-ADDB-4788-B484-E93CA48D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8AC04BDC-06D4-48B4-AD80-CF5FA35E1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que contiene Forma&#10;&#10;Descripción generada automáticamente">
            <a:extLst>
              <a:ext uri="{FF2B5EF4-FFF2-40B4-BE49-F238E27FC236}">
                <a16:creationId xmlns:a16="http://schemas.microsoft.com/office/drawing/2014/main" id="{89921D7C-F3E2-45EB-90EB-B5D5B9953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6" r="-3" b="6192"/>
          <a:stretch/>
        </p:blipFill>
        <p:spPr>
          <a:xfrm>
            <a:off x="834935" y="854087"/>
            <a:ext cx="5582963" cy="3280831"/>
          </a:xfrm>
          <a:custGeom>
            <a:avLst/>
            <a:gdLst/>
            <a:ahLst/>
            <a:cxnLst/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13" name="Marcador de contenido 12" descr="Logotipo&#10;&#10;Descripción generada automáticamente">
            <a:extLst>
              <a:ext uri="{FF2B5EF4-FFF2-40B4-BE49-F238E27FC236}">
                <a16:creationId xmlns:a16="http://schemas.microsoft.com/office/drawing/2014/main" id="{06D05873-D93A-4BC6-83FF-B2E7B6C7A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233" r="10328" b="-1"/>
          <a:stretch/>
        </p:blipFill>
        <p:spPr>
          <a:xfrm>
            <a:off x="6568222" y="854087"/>
            <a:ext cx="3557016" cy="3280831"/>
          </a:xfrm>
          <a:custGeom>
            <a:avLst/>
            <a:gdLst/>
            <a:ahLst/>
            <a:cxnLst/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0E0DA0D-0345-4686-AD78-5B10FEE6ED30}"/>
              </a:ext>
            </a:extLst>
          </p:cNvPr>
          <p:cNvSpPr txBox="1"/>
          <p:nvPr/>
        </p:nvSpPr>
        <p:spPr>
          <a:xfrm>
            <a:off x="3538603" y="4388884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Herramientas utilizadas</a:t>
            </a:r>
          </a:p>
        </p:txBody>
      </p:sp>
    </p:spTree>
    <p:extLst>
      <p:ext uri="{BB962C8B-B14F-4D97-AF65-F5344CB8AC3E}">
        <p14:creationId xmlns:p14="http://schemas.microsoft.com/office/powerpoint/2010/main" val="17267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biombo&#10;&#10;Descripción generada automáticamente">
            <a:extLst>
              <a:ext uri="{FF2B5EF4-FFF2-40B4-BE49-F238E27FC236}">
                <a16:creationId xmlns:a16="http://schemas.microsoft.com/office/drawing/2014/main" id="{63DF9E47-6529-43FB-9E35-3FC928EA4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618" y="1004651"/>
            <a:ext cx="4624763" cy="4624763"/>
          </a:xfr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1BD7840F-1B3A-4DC1-8469-C9394BFA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95" y="360644"/>
            <a:ext cx="644007" cy="644007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DD9ABCC-9D71-463B-98D3-2E228CCB3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611" y="3051012"/>
            <a:ext cx="644007" cy="644007"/>
          </a:xfrm>
          <a:prstGeom prst="rect">
            <a:avLst/>
          </a:prstGeom>
        </p:spPr>
      </p:pic>
      <p:pic>
        <p:nvPicPr>
          <p:cNvPr id="11" name="Imagen 10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2C3B804E-F8B0-4FDB-BB11-1FF2FB36C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381" y="2995028"/>
            <a:ext cx="644007" cy="644007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44856465-AFD5-4036-A6FD-A4DA7B11F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994" y="5531345"/>
            <a:ext cx="644007" cy="6440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17698BA-69CA-4F97-9448-E46CCD1711A4}"/>
              </a:ext>
            </a:extLst>
          </p:cNvPr>
          <p:cNvSpPr txBox="1"/>
          <p:nvPr/>
        </p:nvSpPr>
        <p:spPr>
          <a:xfrm>
            <a:off x="1539551" y="192210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Board</a:t>
            </a:r>
            <a:endParaRPr lang="es-MX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2EA343-38F8-4019-BC48-F5C8C9A86C89}"/>
              </a:ext>
            </a:extLst>
          </p:cNvPr>
          <p:cNvCxnSpPr>
            <a:stCxn id="14" idx="3"/>
          </p:cNvCxnSpPr>
          <p:nvPr/>
        </p:nvCxnSpPr>
        <p:spPr>
          <a:xfrm flipV="1">
            <a:off x="2392670" y="2090058"/>
            <a:ext cx="1390948" cy="1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5CFFB02-9A05-4669-AF55-850E81DA27FF}"/>
              </a:ext>
            </a:extLst>
          </p:cNvPr>
          <p:cNvCxnSpPr/>
          <p:nvPr/>
        </p:nvCxnSpPr>
        <p:spPr>
          <a:xfrm>
            <a:off x="8117633" y="1847461"/>
            <a:ext cx="1203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386C3F-C33E-4ABF-838B-6C55CBD364DF}"/>
              </a:ext>
            </a:extLst>
          </p:cNvPr>
          <p:cNvSpPr txBox="1"/>
          <p:nvPr/>
        </p:nvSpPr>
        <p:spPr>
          <a:xfrm>
            <a:off x="9321282" y="16627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Tile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AD330AD-86CF-4910-ABEB-CE174513A99E}"/>
              </a:ext>
            </a:extLst>
          </p:cNvPr>
          <p:cNvCxnSpPr/>
          <p:nvPr/>
        </p:nvCxnSpPr>
        <p:spPr>
          <a:xfrm>
            <a:off x="2192694" y="3373015"/>
            <a:ext cx="895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191EA3-7F34-4B90-A145-51A976DA92DA}"/>
              </a:ext>
            </a:extLst>
          </p:cNvPr>
          <p:cNvSpPr txBox="1"/>
          <p:nvPr/>
        </p:nvSpPr>
        <p:spPr>
          <a:xfrm>
            <a:off x="503486" y="313236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Jugador o IA</a:t>
            </a:r>
          </a:p>
        </p:txBody>
      </p:sp>
      <p:sp>
        <p:nvSpPr>
          <p:cNvPr id="24" name="Cilindro 23">
            <a:extLst>
              <a:ext uri="{FF2B5EF4-FFF2-40B4-BE49-F238E27FC236}">
                <a16:creationId xmlns:a16="http://schemas.microsoft.com/office/drawing/2014/main" id="{E077EFC8-6FF4-404A-8A0D-12CA46A6DCCB}"/>
              </a:ext>
            </a:extLst>
          </p:cNvPr>
          <p:cNvSpPr/>
          <p:nvPr/>
        </p:nvSpPr>
        <p:spPr>
          <a:xfrm>
            <a:off x="1987420" y="5365102"/>
            <a:ext cx="644007" cy="11103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67A2B8-FF75-4DE7-977E-EE46E0A44E9D}"/>
              </a:ext>
            </a:extLst>
          </p:cNvPr>
          <p:cNvSpPr txBox="1"/>
          <p:nvPr/>
        </p:nvSpPr>
        <p:spPr>
          <a:xfrm>
            <a:off x="1406444" y="58060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Game</a:t>
            </a:r>
            <a:r>
              <a:rPr lang="es-MX" b="1" dirty="0"/>
              <a:t> </a:t>
            </a:r>
            <a:r>
              <a:rPr lang="es-MX" b="1" dirty="0" err="1"/>
              <a:t>Engine</a:t>
            </a:r>
            <a:endParaRPr lang="es-MX" b="1" dirty="0"/>
          </a:p>
        </p:txBody>
      </p:sp>
      <p:sp>
        <p:nvSpPr>
          <p:cNvPr id="26" name="Flecha: curvada hacia la izquierda 25">
            <a:extLst>
              <a:ext uri="{FF2B5EF4-FFF2-40B4-BE49-F238E27FC236}">
                <a16:creationId xmlns:a16="http://schemas.microsoft.com/office/drawing/2014/main" id="{7435FC5E-75B6-4DEC-9494-22C305F1DF8A}"/>
              </a:ext>
            </a:extLst>
          </p:cNvPr>
          <p:cNvSpPr/>
          <p:nvPr/>
        </p:nvSpPr>
        <p:spPr>
          <a:xfrm rot="2100039">
            <a:off x="3465663" y="4884937"/>
            <a:ext cx="1195199" cy="18421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0D6ED-4E96-404D-B991-4CCF3586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7" y="706360"/>
            <a:ext cx="8534400" cy="1507067"/>
          </a:xfrm>
        </p:spPr>
        <p:txBody>
          <a:bodyPr/>
          <a:lstStyle/>
          <a:p>
            <a:pPr algn="l"/>
            <a:r>
              <a:rPr lang="es-MX" b="1" i="0" dirty="0" err="1">
                <a:effectLst/>
                <a:latin typeface="-apple-system"/>
              </a:rPr>
              <a:t>Breadth-first</a:t>
            </a:r>
            <a:r>
              <a:rPr lang="es-MX" b="1" i="0" dirty="0">
                <a:effectLst/>
                <a:latin typeface="-apple-system"/>
              </a:rPr>
              <a:t> </a:t>
            </a:r>
            <a:r>
              <a:rPr lang="es-MX" b="1" i="0" dirty="0" err="1">
                <a:effectLst/>
                <a:latin typeface="-apple-system"/>
              </a:rPr>
              <a:t>search</a:t>
            </a:r>
            <a:r>
              <a:rPr lang="es-MX" b="1" i="0" dirty="0">
                <a:effectLst/>
                <a:latin typeface="-apple-system"/>
              </a:rPr>
              <a:t> (BFS)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04A85-E896-438F-86E3-DE06A0A0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67" y="-1210735"/>
            <a:ext cx="8534400" cy="3615267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Algoritmos utilizados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809CE64B-B4A1-4C04-BB8A-191B6360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18" y="2213427"/>
            <a:ext cx="3390782" cy="339078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8EEA0602-2388-425E-996A-A714E062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51" y="817092"/>
            <a:ext cx="5486433" cy="49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037CC-08C9-4E19-977B-18A25CEB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79" y="0"/>
            <a:ext cx="8534400" cy="1507067"/>
          </a:xfrm>
        </p:spPr>
        <p:txBody>
          <a:bodyPr/>
          <a:lstStyle/>
          <a:p>
            <a:r>
              <a:rPr lang="es-MX" b="1" dirty="0"/>
              <a:t>Depth-</a:t>
            </a:r>
            <a:r>
              <a:rPr lang="es-MX" b="1" dirty="0" err="1"/>
              <a:t>first</a:t>
            </a:r>
            <a:r>
              <a:rPr lang="es-MX" b="1" dirty="0"/>
              <a:t> </a:t>
            </a:r>
            <a:r>
              <a:rPr lang="es-MX" b="1" dirty="0" err="1"/>
              <a:t>search</a:t>
            </a:r>
            <a:r>
              <a:rPr lang="es-MX" b="1" dirty="0"/>
              <a:t> (DFS)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1BA716C-59F6-4754-9F69-73EBB5CF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38" y="867494"/>
            <a:ext cx="5277084" cy="5500158"/>
          </a:xfrm>
          <a:prstGeom prst="rect">
            <a:avLst/>
          </a:prstGeom>
        </p:spPr>
      </p:pic>
      <p:pic>
        <p:nvPicPr>
          <p:cNvPr id="7" name="Imagen 6" descr="Imagen que contiene biombo, edificio&#10;&#10;Descripción generada automáticamente">
            <a:extLst>
              <a:ext uri="{FF2B5EF4-FFF2-40B4-BE49-F238E27FC236}">
                <a16:creationId xmlns:a16="http://schemas.microsoft.com/office/drawing/2014/main" id="{319B5EB7-F125-4265-BC74-51F19C7D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18" y="2246489"/>
            <a:ext cx="2913826" cy="29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FBDFC-2281-40D3-8B09-940451CD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49" y="101944"/>
            <a:ext cx="8534400" cy="1507067"/>
          </a:xfrm>
        </p:spPr>
        <p:txBody>
          <a:bodyPr/>
          <a:lstStyle/>
          <a:p>
            <a:r>
              <a:rPr lang="es-MX" b="1" i="0" dirty="0" err="1">
                <a:effectLst/>
                <a:latin typeface="-apple-system"/>
              </a:rPr>
              <a:t>Dijkstra's</a:t>
            </a:r>
            <a:br>
              <a:rPr lang="es-MX" b="1" i="0" dirty="0">
                <a:effectLst/>
                <a:latin typeface="-apple-system"/>
              </a:rPr>
            </a:br>
            <a:endParaRPr lang="es-MX" dirty="0"/>
          </a:p>
        </p:txBody>
      </p:sp>
      <p:pic>
        <p:nvPicPr>
          <p:cNvPr id="7" name="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FC0CE6C-F644-4D93-B9BC-8716EA3D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84" y="2295996"/>
            <a:ext cx="3280715" cy="328071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6D49786-EE42-4E74-ADD6-810D6B6A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52" y="855477"/>
            <a:ext cx="4783116" cy="4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7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6325-DEB3-4E68-BDDF-101002E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4" y="310443"/>
            <a:ext cx="11209867" cy="1507067"/>
          </a:xfrm>
        </p:spPr>
        <p:txBody>
          <a:bodyPr/>
          <a:lstStyle/>
          <a:p>
            <a:r>
              <a:rPr lang="es-MX" b="1" dirty="0"/>
              <a:t>Tiempos de comparación en un tablero n*n</a:t>
            </a:r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DE444E6F-4CAA-47B3-A90E-9BCBCCA5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76" y="2259764"/>
            <a:ext cx="3694940" cy="324026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0925475-BDD0-4898-9C91-E0A6123A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6" y="2259764"/>
            <a:ext cx="3696559" cy="3240265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C6AF5B7-E822-446F-8FB3-D10CA71EB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564" y="2259764"/>
            <a:ext cx="3607428" cy="31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89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-apple-system</vt:lpstr>
      <vt:lpstr>Century Gothic</vt:lpstr>
      <vt:lpstr>Wingdings 3</vt:lpstr>
      <vt:lpstr>Sector</vt:lpstr>
      <vt:lpstr>TRABAJO PARCIAL QUORIDOR</vt:lpstr>
      <vt:lpstr>Presentación de PowerPoint</vt:lpstr>
      <vt:lpstr>Presentación de PowerPoint</vt:lpstr>
      <vt:lpstr>Presentación de PowerPoint</vt:lpstr>
      <vt:lpstr>Breadth-first search (BFS)</vt:lpstr>
      <vt:lpstr>Depth-first search (DFS)</vt:lpstr>
      <vt:lpstr>Dijkstra's </vt:lpstr>
      <vt:lpstr>Tiempos de comparación en un tablero n*n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PARCIAL QUORIDOR</dc:title>
  <dc:creator>u201615057 (Gomez Fajardo, Diego Adrian)</dc:creator>
  <cp:lastModifiedBy>u201615057 (Gomez Fajardo, Diego Adrian)</cp:lastModifiedBy>
  <cp:revision>6</cp:revision>
  <dcterms:created xsi:type="dcterms:W3CDTF">2020-09-30T09:03:06Z</dcterms:created>
  <dcterms:modified xsi:type="dcterms:W3CDTF">2020-09-30T11:49:20Z</dcterms:modified>
</cp:coreProperties>
</file>