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6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9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95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2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1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70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8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82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95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2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3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0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4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1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5D50D59-014F-4BEE-A4F0-2E32F8E1BAD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5F0247-E952-476F-A64D-4979A2F61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7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Machine Learning     Project</a:t>
            </a:r>
            <a:endParaRPr lang="en-IN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6000" b="1" dirty="0">
              <a:solidFill>
                <a:schemeClr val="tx1"/>
              </a:solidFill>
            </a:endParaRPr>
          </a:p>
          <a:p>
            <a:r>
              <a:rPr lang="en-IN" sz="6000" b="1" dirty="0">
                <a:solidFill>
                  <a:schemeClr val="tx1"/>
                </a:solidFill>
              </a:rPr>
              <a:t>Dataset-Diabetes</a:t>
            </a:r>
            <a:r>
              <a:rPr lang="en-IN" sz="6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153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EF6-2B8D-B518-F95C-1CECA0C1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D9F117-8850-2CFD-1D8F-3BB2C6B01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8" y="1988840"/>
            <a:ext cx="6664784" cy="41764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47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7A6B-EA86-9C6A-EDA9-8F9F9F8D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pre-processing: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43150-9624-4AAD-A4AB-71DE2FDCB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88" y="2420888"/>
            <a:ext cx="5014395" cy="16003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937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D3B-C456-7220-1542-A65E937E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 selection &amp; data splitting: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57A4C-C6F5-182E-EAE5-BF6D1EB6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8" y="2928362"/>
            <a:ext cx="7414903" cy="23014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634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3302-E527-DA7B-EB4E-FEB6F15D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9EB6-44DF-1C39-E4E1-F6CA9B6E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IN" sz="3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Fit Model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3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estimator’s </a:t>
            </a:r>
            <a:r>
              <a:rPr lang="en-IN" sz="3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i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Logistic-Regression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3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 estimators </a:t>
            </a:r>
            <a:r>
              <a:rPr lang="en-IN" sz="3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Support-Vector-       Classifiers.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estimators</a:t>
            </a:r>
            <a:r>
              <a:rPr lang="en-I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2296" indent="0" algn="l">
              <a:buNone/>
            </a:pPr>
            <a:r>
              <a:rPr lang="en-IN" sz="3300" i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Decision Tree </a:t>
            </a:r>
            <a:r>
              <a:rPr lang="en-IN" i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3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75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2538-3008-2CAF-C937-D8226FBE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A4202-8C4B-63B9-99DD-3A8191AE1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16820"/>
            <a:ext cx="7772400" cy="33245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53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138A-FF5C-A0B8-A3F1-8A7A2CD7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Conclusion</a:t>
            </a:r>
            <a:r>
              <a:rPr lang="en-IN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AD9CF9-9F6D-4EBA-6117-5940A858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all the results we got highest 79% accuracy. with f1_score 64.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 all estimators we conclude that Logistic regression is giving a good result. (binary)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3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24B1-BDCC-BDD7-592F-551E41AB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9CC6-BB10-B695-B1B3-754F9BA4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1844824"/>
            <a:ext cx="7773339" cy="3946377"/>
          </a:xfrm>
        </p:spPr>
        <p:txBody>
          <a:bodyPr>
            <a:normAutofit fontScale="2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selection.</a:t>
            </a:r>
            <a:endParaRPr lang="en-IN" sz="4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4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&amp; Training.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 Model </a:t>
            </a:r>
          </a:p>
          <a:p>
            <a:pPr marL="82296" indent="0" algn="l">
              <a:buNone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1] Point estimator’s.</a:t>
            </a:r>
          </a:p>
          <a:p>
            <a:pPr marL="82296" indent="0" algn="l">
              <a:buNone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2] Range estimators. </a:t>
            </a:r>
          </a:p>
          <a:p>
            <a:pPr marL="82296" indent="0" algn="l">
              <a:buNone/>
            </a:pPr>
            <a:r>
              <a:rPr lang="en-IN" sz="4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3] Describe estimators.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48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marL="82296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74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8FB4-A4C1-C9C1-C779-14F366B2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8CF3-E912-7727-DF3D-27E7D48B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predict based on diagnostic measurements whether a patient has diabetes. italicized text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8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F5AE-E84C-ED49-FB9D-4843B49E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4" y="62632"/>
            <a:ext cx="7776864" cy="1638176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700" b="1" u="sng" dirty="0"/>
              <a:t>Description: </a:t>
            </a:r>
            <a:br>
              <a:rPr lang="en-IN" sz="2700" dirty="0"/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Several constraints were placed on the selection of these instances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a larger database. In particular, all patients here are females at least 21 years old of Pima Indian heritage.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BB30DD-CAEC-F6A0-385E-98880F982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9592" y="1916832"/>
            <a:ext cx="7776864" cy="4088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Pregnancies: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times pregnant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Plasma glucose concentration a 2 hours in an oral glucose tolerance test.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Diastolic blood pressure (mm Hg).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Skin Thickness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Triceps skin fold thickness (mm).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Insulin: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2-Hour serum insulin (mu U/ml).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Body mass index (weight in kg/(height in m)^2).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Diabetes Pedigree Function: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Diabetes pedigree function.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(years)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variable (0 or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0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0BE-F8AB-0FEB-73D8-86B87A68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2F8B-27EE-E210-C482-20A35AD9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pandas </a:t>
            </a:r>
            <a:r>
              <a:rPr lang="en-IN" sz="4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4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seaborn </a:t>
            </a:r>
            <a:r>
              <a:rPr lang="en-IN" sz="4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sz="4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4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4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np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09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06FF-5591-F7DC-6F55-B54D953A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/>
          </a:bodyPr>
          <a:lstStyle/>
          <a:p>
            <a:r>
              <a:rPr lang="en-IN" dirty="0" err="1"/>
              <a:t>data.head</a:t>
            </a:r>
            <a:r>
              <a:rPr lang="en-IN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8476E-B73A-1BFE-6051-802CF1E95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7956376" cy="49685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5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235C-3AC6-F6FB-DFF6-7FF2EF3D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IN" dirty="0"/>
              <a:t>Data.info()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6854E-840A-3AC9-FFC9-01226A76E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2132856"/>
            <a:ext cx="6552728" cy="3816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565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AD96-F485-428C-DDD3-C26FF550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/>
          </a:bodyPr>
          <a:lstStyle/>
          <a:p>
            <a:r>
              <a:rPr lang="en-IN" dirty="0" err="1"/>
              <a:t>Data.describe</a:t>
            </a:r>
            <a:r>
              <a:rPr lang="en-IN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743E9-C1D0-93B4-A76F-FDECA21CD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7499350" cy="42484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473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1481-BAC1-B08A-4284-B7C04ACF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862F4F-DA1C-6833-742E-5BCFAE0922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36" y="2185494"/>
            <a:ext cx="3322608" cy="28083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27C48-EB67-AB58-D85F-0B22DD355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 we have a biased 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 need to apply stratify sampling 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478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819</TotalTime>
  <Words>328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Roboto</vt:lpstr>
      <vt:lpstr>Times New Roman</vt:lpstr>
      <vt:lpstr>Tw Cen MT</vt:lpstr>
      <vt:lpstr>Wingdings</vt:lpstr>
      <vt:lpstr>Droplet</vt:lpstr>
      <vt:lpstr>Machine Learning     Project</vt:lpstr>
      <vt:lpstr>Outline :</vt:lpstr>
      <vt:lpstr>Aim:</vt:lpstr>
      <vt:lpstr>Description:  Several constraints were placed on the selection of these instances  from a larger database. In particular, all patients here are females at least 21 years old of Pima Indian heritage. </vt:lpstr>
      <vt:lpstr>PowerPoint Presentation</vt:lpstr>
      <vt:lpstr>data.head()</vt:lpstr>
      <vt:lpstr>Data.info()</vt:lpstr>
      <vt:lpstr>Data.describe()</vt:lpstr>
      <vt:lpstr>Visualization:</vt:lpstr>
      <vt:lpstr>Outliers:</vt:lpstr>
      <vt:lpstr>Data pre-processing: </vt:lpstr>
      <vt:lpstr>Feature selection &amp; data splitting:</vt:lpstr>
      <vt:lpstr>Approach:</vt:lpstr>
      <vt:lpstr>Result: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  Project</dc:title>
  <dc:creator>Admin</dc:creator>
  <cp:lastModifiedBy>kiran avhale</cp:lastModifiedBy>
  <cp:revision>10</cp:revision>
  <dcterms:created xsi:type="dcterms:W3CDTF">2022-07-20T18:56:15Z</dcterms:created>
  <dcterms:modified xsi:type="dcterms:W3CDTF">2022-07-26T08:43:32Z</dcterms:modified>
</cp:coreProperties>
</file>