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57"/>
  </p:notesMasterIdLst>
  <p:sldIdLst>
    <p:sldId id="256" r:id="rId3"/>
    <p:sldId id="395" r:id="rId4"/>
    <p:sldId id="396" r:id="rId5"/>
    <p:sldId id="463" r:id="rId6"/>
    <p:sldId id="457" r:id="rId7"/>
    <p:sldId id="458" r:id="rId8"/>
    <p:sldId id="459" r:id="rId9"/>
    <p:sldId id="460" r:id="rId10"/>
    <p:sldId id="461" r:id="rId11"/>
    <p:sldId id="462" r:id="rId12"/>
    <p:sldId id="397" r:id="rId13"/>
    <p:sldId id="398" r:id="rId14"/>
    <p:sldId id="399" r:id="rId15"/>
    <p:sldId id="400" r:id="rId16"/>
    <p:sldId id="401" r:id="rId17"/>
    <p:sldId id="402" r:id="rId18"/>
    <p:sldId id="464" r:id="rId19"/>
    <p:sldId id="403" r:id="rId20"/>
    <p:sldId id="404" r:id="rId21"/>
    <p:sldId id="405" r:id="rId22"/>
    <p:sldId id="466" r:id="rId23"/>
    <p:sldId id="465" r:id="rId24"/>
    <p:sldId id="467" r:id="rId25"/>
    <p:sldId id="468" r:id="rId26"/>
    <p:sldId id="469" r:id="rId27"/>
    <p:sldId id="470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24" r:id="rId47"/>
    <p:sldId id="425" r:id="rId48"/>
    <p:sldId id="426" r:id="rId49"/>
    <p:sldId id="427" r:id="rId50"/>
    <p:sldId id="428" r:id="rId51"/>
    <p:sldId id="429" r:id="rId52"/>
    <p:sldId id="430" r:id="rId53"/>
    <p:sldId id="431" r:id="rId54"/>
    <p:sldId id="432" r:id="rId55"/>
    <p:sldId id="359" r:id="rId56"/>
  </p:sldIdLst>
  <p:sldSz cx="9144000" cy="6858000" type="screen4x3"/>
  <p:notesSz cx="6797675" cy="9926638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63F"/>
    <a:srgbClr val="81A042"/>
    <a:srgbClr val="5A812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75259" autoAdjust="0"/>
  </p:normalViewPr>
  <p:slideViewPr>
    <p:cSldViewPr>
      <p:cViewPr varScale="1">
        <p:scale>
          <a:sx n="86" d="100"/>
          <a:sy n="86" d="100"/>
        </p:scale>
        <p:origin x="22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91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972" y="84"/>
      </p:cViewPr>
      <p:guideLst>
        <p:guide orient="horz" pos="3127"/>
        <p:guide pos="214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522DD5-C5AF-4A06-B47A-F4DDD3E9F059}" type="doc">
      <dgm:prSet loTypeId="urn:microsoft.com/office/officeart/2005/8/layout/orgChart1" loCatId="hierarchy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61E0DD0D-5588-4451-A19F-A585D071E7E9}">
      <dgm:prSet phldrT="[Text]"/>
      <dgm:spPr/>
      <dgm:t>
        <a:bodyPr/>
        <a:lstStyle/>
        <a:p>
          <a:r>
            <a:rPr lang="en-US" dirty="0"/>
            <a:t>Component-and-Connector</a:t>
          </a:r>
        </a:p>
      </dgm:t>
    </dgm:pt>
    <dgm:pt modelId="{8E09DACB-CB3C-4DD5-BC4F-5DE4B68A87CA}" type="parTrans" cxnId="{2D16A38F-4A52-4C10-AC99-8E52B41782D9}">
      <dgm:prSet/>
      <dgm:spPr/>
      <dgm:t>
        <a:bodyPr/>
        <a:lstStyle/>
        <a:p>
          <a:endParaRPr lang="en-US"/>
        </a:p>
      </dgm:t>
    </dgm:pt>
    <dgm:pt modelId="{4258BE41-170A-4BED-8ECC-BDF89DAE0950}" type="sibTrans" cxnId="{2D16A38F-4A52-4C10-AC99-8E52B41782D9}">
      <dgm:prSet/>
      <dgm:spPr/>
      <dgm:t>
        <a:bodyPr/>
        <a:lstStyle/>
        <a:p>
          <a:endParaRPr lang="en-US"/>
        </a:p>
      </dgm:t>
    </dgm:pt>
    <dgm:pt modelId="{AF75DDDD-BEAA-42D6-A7AE-3EE5DB6C5274}">
      <dgm:prSet/>
      <dgm:spPr/>
      <dgm:t>
        <a:bodyPr/>
        <a:lstStyle/>
        <a:p>
          <a:r>
            <a:rPr lang="en-US" dirty="0"/>
            <a:t>Process</a:t>
          </a:r>
        </a:p>
      </dgm:t>
    </dgm:pt>
    <dgm:pt modelId="{95ECA023-A4A7-4455-B6C8-C70FDFA94391}" type="parTrans" cxnId="{A2B874E0-8F76-4F18-8737-9EF7F7DCA189}">
      <dgm:prSet/>
      <dgm:spPr/>
      <dgm:t>
        <a:bodyPr/>
        <a:lstStyle/>
        <a:p>
          <a:endParaRPr lang="en-US"/>
        </a:p>
      </dgm:t>
    </dgm:pt>
    <dgm:pt modelId="{304134E9-E93F-489D-B20C-FD393AAEAFA7}" type="sibTrans" cxnId="{A2B874E0-8F76-4F18-8737-9EF7F7DCA189}">
      <dgm:prSet/>
      <dgm:spPr/>
      <dgm:t>
        <a:bodyPr/>
        <a:lstStyle/>
        <a:p>
          <a:endParaRPr lang="en-US"/>
        </a:p>
      </dgm:t>
    </dgm:pt>
    <dgm:pt modelId="{97602E00-A8B7-4CDA-B8A3-69FE4F0C3B5C}">
      <dgm:prSet/>
      <dgm:spPr/>
      <dgm:t>
        <a:bodyPr/>
        <a:lstStyle/>
        <a:p>
          <a:r>
            <a:rPr lang="en-US" dirty="0"/>
            <a:t>Data Flow</a:t>
          </a:r>
        </a:p>
      </dgm:t>
    </dgm:pt>
    <dgm:pt modelId="{6CC55A65-1BBC-48DA-990A-A0DD9B35F6E5}" type="parTrans" cxnId="{88A65889-CCF3-478D-83A7-22ADF2D8FDF3}">
      <dgm:prSet/>
      <dgm:spPr/>
      <dgm:t>
        <a:bodyPr/>
        <a:lstStyle/>
        <a:p>
          <a:endParaRPr lang="en-US"/>
        </a:p>
      </dgm:t>
    </dgm:pt>
    <dgm:pt modelId="{3F49355F-BBAC-4E27-AD93-2367E329F813}" type="sibTrans" cxnId="{88A65889-CCF3-478D-83A7-22ADF2D8FDF3}">
      <dgm:prSet/>
      <dgm:spPr/>
      <dgm:t>
        <a:bodyPr/>
        <a:lstStyle/>
        <a:p>
          <a:endParaRPr lang="en-US"/>
        </a:p>
      </dgm:t>
    </dgm:pt>
    <dgm:pt modelId="{DD29AB5F-1620-4304-9271-AB1250944254}" type="pres">
      <dgm:prSet presAssocID="{50522DD5-C5AF-4A06-B47A-F4DDD3E9F05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230ECD-2895-4F9F-86D4-CC7FC1FBAE22}" type="pres">
      <dgm:prSet presAssocID="{61E0DD0D-5588-4451-A19F-A585D071E7E9}" presName="hierRoot1" presStyleCnt="0">
        <dgm:presLayoutVars>
          <dgm:hierBranch val="init"/>
        </dgm:presLayoutVars>
      </dgm:prSet>
      <dgm:spPr/>
    </dgm:pt>
    <dgm:pt modelId="{8A62CC4C-9DF4-46BB-84EC-55F7CA82B462}" type="pres">
      <dgm:prSet presAssocID="{61E0DD0D-5588-4451-A19F-A585D071E7E9}" presName="rootComposite1" presStyleCnt="0"/>
      <dgm:spPr/>
    </dgm:pt>
    <dgm:pt modelId="{82E60989-EDF8-4BA6-8522-29ABA9C805A7}" type="pres">
      <dgm:prSet presAssocID="{61E0DD0D-5588-4451-A19F-A585D071E7E9}" presName="rootText1" presStyleLbl="node0" presStyleIdx="0" presStyleCnt="1">
        <dgm:presLayoutVars>
          <dgm:chPref val="3"/>
        </dgm:presLayoutVars>
      </dgm:prSet>
      <dgm:spPr/>
    </dgm:pt>
    <dgm:pt modelId="{4BA598D8-44AD-4FD5-8E66-B9B720DD1365}" type="pres">
      <dgm:prSet presAssocID="{61E0DD0D-5588-4451-A19F-A585D071E7E9}" presName="rootConnector1" presStyleLbl="node1" presStyleIdx="0" presStyleCnt="0"/>
      <dgm:spPr/>
    </dgm:pt>
    <dgm:pt modelId="{9B4702C6-9C61-4BCE-8E6C-0A8E05F5031C}" type="pres">
      <dgm:prSet presAssocID="{61E0DD0D-5588-4451-A19F-A585D071E7E9}" presName="hierChild2" presStyleCnt="0"/>
      <dgm:spPr/>
    </dgm:pt>
    <dgm:pt modelId="{D0ED09D4-49A7-4157-A6AE-12EEB92FFD91}" type="pres">
      <dgm:prSet presAssocID="{95ECA023-A4A7-4455-B6C8-C70FDFA94391}" presName="Name37" presStyleLbl="parChTrans1D2" presStyleIdx="0" presStyleCnt="2"/>
      <dgm:spPr/>
    </dgm:pt>
    <dgm:pt modelId="{50111E29-245A-4EFB-A803-DBCDD6337992}" type="pres">
      <dgm:prSet presAssocID="{AF75DDDD-BEAA-42D6-A7AE-3EE5DB6C5274}" presName="hierRoot2" presStyleCnt="0">
        <dgm:presLayoutVars>
          <dgm:hierBranch val="init"/>
        </dgm:presLayoutVars>
      </dgm:prSet>
      <dgm:spPr/>
    </dgm:pt>
    <dgm:pt modelId="{AD27CBBC-667B-42F8-9317-9F4813E3A692}" type="pres">
      <dgm:prSet presAssocID="{AF75DDDD-BEAA-42D6-A7AE-3EE5DB6C5274}" presName="rootComposite" presStyleCnt="0"/>
      <dgm:spPr/>
    </dgm:pt>
    <dgm:pt modelId="{9A22A544-B294-4446-BC33-60B5A371381B}" type="pres">
      <dgm:prSet presAssocID="{AF75DDDD-BEAA-42D6-A7AE-3EE5DB6C5274}" presName="rootText" presStyleLbl="node2" presStyleIdx="0" presStyleCnt="2">
        <dgm:presLayoutVars>
          <dgm:chPref val="3"/>
        </dgm:presLayoutVars>
      </dgm:prSet>
      <dgm:spPr/>
    </dgm:pt>
    <dgm:pt modelId="{0756398D-2B95-4444-A358-F3661F0FFB0C}" type="pres">
      <dgm:prSet presAssocID="{AF75DDDD-BEAA-42D6-A7AE-3EE5DB6C5274}" presName="rootConnector" presStyleLbl="node2" presStyleIdx="0" presStyleCnt="2"/>
      <dgm:spPr/>
    </dgm:pt>
    <dgm:pt modelId="{84DF0EDF-23D2-4732-89CC-BB58B89980FD}" type="pres">
      <dgm:prSet presAssocID="{AF75DDDD-BEAA-42D6-A7AE-3EE5DB6C5274}" presName="hierChild4" presStyleCnt="0"/>
      <dgm:spPr/>
    </dgm:pt>
    <dgm:pt modelId="{121A0D81-AEA3-42BF-9A92-B13EB53A0D96}" type="pres">
      <dgm:prSet presAssocID="{AF75DDDD-BEAA-42D6-A7AE-3EE5DB6C5274}" presName="hierChild5" presStyleCnt="0"/>
      <dgm:spPr/>
    </dgm:pt>
    <dgm:pt modelId="{E278273E-6B51-4222-A646-C26FD438ABF9}" type="pres">
      <dgm:prSet presAssocID="{6CC55A65-1BBC-48DA-990A-A0DD9B35F6E5}" presName="Name37" presStyleLbl="parChTrans1D2" presStyleIdx="1" presStyleCnt="2"/>
      <dgm:spPr/>
    </dgm:pt>
    <dgm:pt modelId="{8E0221BD-0689-400F-839B-557A13932815}" type="pres">
      <dgm:prSet presAssocID="{97602E00-A8B7-4CDA-B8A3-69FE4F0C3B5C}" presName="hierRoot2" presStyleCnt="0">
        <dgm:presLayoutVars>
          <dgm:hierBranch val="init"/>
        </dgm:presLayoutVars>
      </dgm:prSet>
      <dgm:spPr/>
    </dgm:pt>
    <dgm:pt modelId="{9B164C43-3C15-4A57-9375-16E53D80A412}" type="pres">
      <dgm:prSet presAssocID="{97602E00-A8B7-4CDA-B8A3-69FE4F0C3B5C}" presName="rootComposite" presStyleCnt="0"/>
      <dgm:spPr/>
    </dgm:pt>
    <dgm:pt modelId="{10BB3688-5649-4867-BD53-336BFEA62C82}" type="pres">
      <dgm:prSet presAssocID="{97602E00-A8B7-4CDA-B8A3-69FE4F0C3B5C}" presName="rootText" presStyleLbl="node2" presStyleIdx="1" presStyleCnt="2">
        <dgm:presLayoutVars>
          <dgm:chPref val="3"/>
        </dgm:presLayoutVars>
      </dgm:prSet>
      <dgm:spPr/>
    </dgm:pt>
    <dgm:pt modelId="{577A1F22-257C-48C0-9DBF-F1E215A6BC22}" type="pres">
      <dgm:prSet presAssocID="{97602E00-A8B7-4CDA-B8A3-69FE4F0C3B5C}" presName="rootConnector" presStyleLbl="node2" presStyleIdx="1" presStyleCnt="2"/>
      <dgm:spPr/>
    </dgm:pt>
    <dgm:pt modelId="{393A5EEA-CBE9-416D-9063-FC9D84DAA63E}" type="pres">
      <dgm:prSet presAssocID="{97602E00-A8B7-4CDA-B8A3-69FE4F0C3B5C}" presName="hierChild4" presStyleCnt="0"/>
      <dgm:spPr/>
    </dgm:pt>
    <dgm:pt modelId="{46DC7014-702A-4CAF-8BC7-8AF4B423091E}" type="pres">
      <dgm:prSet presAssocID="{97602E00-A8B7-4CDA-B8A3-69FE4F0C3B5C}" presName="hierChild5" presStyleCnt="0"/>
      <dgm:spPr/>
    </dgm:pt>
    <dgm:pt modelId="{58022939-5692-4B1E-9DFE-9281D2FE85E0}" type="pres">
      <dgm:prSet presAssocID="{61E0DD0D-5588-4451-A19F-A585D071E7E9}" presName="hierChild3" presStyleCnt="0"/>
      <dgm:spPr/>
    </dgm:pt>
  </dgm:ptLst>
  <dgm:cxnLst>
    <dgm:cxn modelId="{87E04E09-B3B6-4070-933C-E85CEEC632DC}" type="presOf" srcId="{97602E00-A8B7-4CDA-B8A3-69FE4F0C3B5C}" destId="{10BB3688-5649-4867-BD53-336BFEA62C82}" srcOrd="0" destOrd="0" presId="urn:microsoft.com/office/officeart/2005/8/layout/orgChart1"/>
    <dgm:cxn modelId="{4324F311-363D-4B87-805E-26BF1C3F61B6}" type="presOf" srcId="{50522DD5-C5AF-4A06-B47A-F4DDD3E9F059}" destId="{DD29AB5F-1620-4304-9271-AB1250944254}" srcOrd="0" destOrd="0" presId="urn:microsoft.com/office/officeart/2005/8/layout/orgChart1"/>
    <dgm:cxn modelId="{FEBC2D34-B94C-4386-B053-46F0233833A7}" type="presOf" srcId="{AF75DDDD-BEAA-42D6-A7AE-3EE5DB6C5274}" destId="{0756398D-2B95-4444-A358-F3661F0FFB0C}" srcOrd="1" destOrd="0" presId="urn:microsoft.com/office/officeart/2005/8/layout/orgChart1"/>
    <dgm:cxn modelId="{C236D135-7650-4C0D-93B5-6BC0BE21C06D}" type="presOf" srcId="{61E0DD0D-5588-4451-A19F-A585D071E7E9}" destId="{82E60989-EDF8-4BA6-8522-29ABA9C805A7}" srcOrd="0" destOrd="0" presId="urn:microsoft.com/office/officeart/2005/8/layout/orgChart1"/>
    <dgm:cxn modelId="{D67D393C-3248-4653-A9C7-B0AE612FB6CD}" type="presOf" srcId="{AF75DDDD-BEAA-42D6-A7AE-3EE5DB6C5274}" destId="{9A22A544-B294-4446-BC33-60B5A371381B}" srcOrd="0" destOrd="0" presId="urn:microsoft.com/office/officeart/2005/8/layout/orgChart1"/>
    <dgm:cxn modelId="{0CA1C771-BA8E-45D4-A277-5018A5ED0435}" type="presOf" srcId="{95ECA023-A4A7-4455-B6C8-C70FDFA94391}" destId="{D0ED09D4-49A7-4157-A6AE-12EEB92FFD91}" srcOrd="0" destOrd="0" presId="urn:microsoft.com/office/officeart/2005/8/layout/orgChart1"/>
    <dgm:cxn modelId="{88A65889-CCF3-478D-83A7-22ADF2D8FDF3}" srcId="{61E0DD0D-5588-4451-A19F-A585D071E7E9}" destId="{97602E00-A8B7-4CDA-B8A3-69FE4F0C3B5C}" srcOrd="1" destOrd="0" parTransId="{6CC55A65-1BBC-48DA-990A-A0DD9B35F6E5}" sibTransId="{3F49355F-BBAC-4E27-AD93-2367E329F813}"/>
    <dgm:cxn modelId="{2D16A38F-4A52-4C10-AC99-8E52B41782D9}" srcId="{50522DD5-C5AF-4A06-B47A-F4DDD3E9F059}" destId="{61E0DD0D-5588-4451-A19F-A585D071E7E9}" srcOrd="0" destOrd="0" parTransId="{8E09DACB-CB3C-4DD5-BC4F-5DE4B68A87CA}" sibTransId="{4258BE41-170A-4BED-8ECC-BDF89DAE0950}"/>
    <dgm:cxn modelId="{C3E584A3-F249-4BE6-9180-A299D0EBD317}" type="presOf" srcId="{97602E00-A8B7-4CDA-B8A3-69FE4F0C3B5C}" destId="{577A1F22-257C-48C0-9DBF-F1E215A6BC22}" srcOrd="1" destOrd="0" presId="urn:microsoft.com/office/officeart/2005/8/layout/orgChart1"/>
    <dgm:cxn modelId="{20AB03CB-F711-423C-B7DE-FE530F637001}" type="presOf" srcId="{6CC55A65-1BBC-48DA-990A-A0DD9B35F6E5}" destId="{E278273E-6B51-4222-A646-C26FD438ABF9}" srcOrd="0" destOrd="0" presId="urn:microsoft.com/office/officeart/2005/8/layout/orgChart1"/>
    <dgm:cxn modelId="{A2B874E0-8F76-4F18-8737-9EF7F7DCA189}" srcId="{61E0DD0D-5588-4451-A19F-A585D071E7E9}" destId="{AF75DDDD-BEAA-42D6-A7AE-3EE5DB6C5274}" srcOrd="0" destOrd="0" parTransId="{95ECA023-A4A7-4455-B6C8-C70FDFA94391}" sibTransId="{304134E9-E93F-489D-B20C-FD393AAEAFA7}"/>
    <dgm:cxn modelId="{A089DEE9-0C37-4059-946B-A01B36902C76}" type="presOf" srcId="{61E0DD0D-5588-4451-A19F-A585D071E7E9}" destId="{4BA598D8-44AD-4FD5-8E66-B9B720DD1365}" srcOrd="1" destOrd="0" presId="urn:microsoft.com/office/officeart/2005/8/layout/orgChart1"/>
    <dgm:cxn modelId="{D2234E24-86B7-446B-9F71-6777BEB5AF5B}" type="presParOf" srcId="{DD29AB5F-1620-4304-9271-AB1250944254}" destId="{16230ECD-2895-4F9F-86D4-CC7FC1FBAE22}" srcOrd="0" destOrd="0" presId="urn:microsoft.com/office/officeart/2005/8/layout/orgChart1"/>
    <dgm:cxn modelId="{50ACCACD-504A-4E91-8883-6A3ABBBABBA4}" type="presParOf" srcId="{16230ECD-2895-4F9F-86D4-CC7FC1FBAE22}" destId="{8A62CC4C-9DF4-46BB-84EC-55F7CA82B462}" srcOrd="0" destOrd="0" presId="urn:microsoft.com/office/officeart/2005/8/layout/orgChart1"/>
    <dgm:cxn modelId="{3D391C43-8EF8-46BC-9DD6-0EF71E2E03A5}" type="presParOf" srcId="{8A62CC4C-9DF4-46BB-84EC-55F7CA82B462}" destId="{82E60989-EDF8-4BA6-8522-29ABA9C805A7}" srcOrd="0" destOrd="0" presId="urn:microsoft.com/office/officeart/2005/8/layout/orgChart1"/>
    <dgm:cxn modelId="{1F013021-A7F0-4911-8687-12D586BDF5EC}" type="presParOf" srcId="{8A62CC4C-9DF4-46BB-84EC-55F7CA82B462}" destId="{4BA598D8-44AD-4FD5-8E66-B9B720DD1365}" srcOrd="1" destOrd="0" presId="urn:microsoft.com/office/officeart/2005/8/layout/orgChart1"/>
    <dgm:cxn modelId="{AC9B7F72-C961-4D68-95D8-B67839B40FE8}" type="presParOf" srcId="{16230ECD-2895-4F9F-86D4-CC7FC1FBAE22}" destId="{9B4702C6-9C61-4BCE-8E6C-0A8E05F5031C}" srcOrd="1" destOrd="0" presId="urn:microsoft.com/office/officeart/2005/8/layout/orgChart1"/>
    <dgm:cxn modelId="{EB6028E2-F9D0-4653-AB6B-8B8766B4A3F4}" type="presParOf" srcId="{9B4702C6-9C61-4BCE-8E6C-0A8E05F5031C}" destId="{D0ED09D4-49A7-4157-A6AE-12EEB92FFD91}" srcOrd="0" destOrd="0" presId="urn:microsoft.com/office/officeart/2005/8/layout/orgChart1"/>
    <dgm:cxn modelId="{B0DE62E0-448F-4E4A-BA76-7A143CB8EBAD}" type="presParOf" srcId="{9B4702C6-9C61-4BCE-8E6C-0A8E05F5031C}" destId="{50111E29-245A-4EFB-A803-DBCDD6337992}" srcOrd="1" destOrd="0" presId="urn:microsoft.com/office/officeart/2005/8/layout/orgChart1"/>
    <dgm:cxn modelId="{C6271231-8143-437A-904B-B157EAC67295}" type="presParOf" srcId="{50111E29-245A-4EFB-A803-DBCDD6337992}" destId="{AD27CBBC-667B-42F8-9317-9F4813E3A692}" srcOrd="0" destOrd="0" presId="urn:microsoft.com/office/officeart/2005/8/layout/orgChart1"/>
    <dgm:cxn modelId="{E6402064-5748-4279-A3E1-191BE7E1E66D}" type="presParOf" srcId="{AD27CBBC-667B-42F8-9317-9F4813E3A692}" destId="{9A22A544-B294-4446-BC33-60B5A371381B}" srcOrd="0" destOrd="0" presId="urn:microsoft.com/office/officeart/2005/8/layout/orgChart1"/>
    <dgm:cxn modelId="{7553F938-2DC8-4D7D-BD0A-B99A52F782C2}" type="presParOf" srcId="{AD27CBBC-667B-42F8-9317-9F4813E3A692}" destId="{0756398D-2B95-4444-A358-F3661F0FFB0C}" srcOrd="1" destOrd="0" presId="urn:microsoft.com/office/officeart/2005/8/layout/orgChart1"/>
    <dgm:cxn modelId="{263D0C42-8DA1-4FCF-8CF6-A9B58CE3746B}" type="presParOf" srcId="{50111E29-245A-4EFB-A803-DBCDD6337992}" destId="{84DF0EDF-23D2-4732-89CC-BB58B89980FD}" srcOrd="1" destOrd="0" presId="urn:microsoft.com/office/officeart/2005/8/layout/orgChart1"/>
    <dgm:cxn modelId="{FE0A8582-3413-4C13-B4B9-B15EA57D1518}" type="presParOf" srcId="{50111E29-245A-4EFB-A803-DBCDD6337992}" destId="{121A0D81-AEA3-42BF-9A92-B13EB53A0D96}" srcOrd="2" destOrd="0" presId="urn:microsoft.com/office/officeart/2005/8/layout/orgChart1"/>
    <dgm:cxn modelId="{3D752965-BA1D-425A-A5F6-D810EF792A11}" type="presParOf" srcId="{9B4702C6-9C61-4BCE-8E6C-0A8E05F5031C}" destId="{E278273E-6B51-4222-A646-C26FD438ABF9}" srcOrd="2" destOrd="0" presId="urn:microsoft.com/office/officeart/2005/8/layout/orgChart1"/>
    <dgm:cxn modelId="{25202F52-CAC7-4F66-9A07-DFCAEC4EFFDF}" type="presParOf" srcId="{9B4702C6-9C61-4BCE-8E6C-0A8E05F5031C}" destId="{8E0221BD-0689-400F-839B-557A13932815}" srcOrd="3" destOrd="0" presId="urn:microsoft.com/office/officeart/2005/8/layout/orgChart1"/>
    <dgm:cxn modelId="{7426C3EC-7CA9-4A02-8728-C8C42BFF9058}" type="presParOf" srcId="{8E0221BD-0689-400F-839B-557A13932815}" destId="{9B164C43-3C15-4A57-9375-16E53D80A412}" srcOrd="0" destOrd="0" presId="urn:microsoft.com/office/officeart/2005/8/layout/orgChart1"/>
    <dgm:cxn modelId="{C03A54D8-FCED-48D4-9C57-3F1C5F558DF9}" type="presParOf" srcId="{9B164C43-3C15-4A57-9375-16E53D80A412}" destId="{10BB3688-5649-4867-BD53-336BFEA62C82}" srcOrd="0" destOrd="0" presId="urn:microsoft.com/office/officeart/2005/8/layout/orgChart1"/>
    <dgm:cxn modelId="{31C27FDF-92F4-4057-A284-4EAEC441BB23}" type="presParOf" srcId="{9B164C43-3C15-4A57-9375-16E53D80A412}" destId="{577A1F22-257C-48C0-9DBF-F1E215A6BC22}" srcOrd="1" destOrd="0" presId="urn:microsoft.com/office/officeart/2005/8/layout/orgChart1"/>
    <dgm:cxn modelId="{4501EEA2-3C91-4B13-8CCF-C967B139203F}" type="presParOf" srcId="{8E0221BD-0689-400F-839B-557A13932815}" destId="{393A5EEA-CBE9-416D-9063-FC9D84DAA63E}" srcOrd="1" destOrd="0" presId="urn:microsoft.com/office/officeart/2005/8/layout/orgChart1"/>
    <dgm:cxn modelId="{BEE07247-DF3C-4DBE-8D9A-9A844146F1E2}" type="presParOf" srcId="{8E0221BD-0689-400F-839B-557A13932815}" destId="{46DC7014-702A-4CAF-8BC7-8AF4B423091E}" srcOrd="2" destOrd="0" presId="urn:microsoft.com/office/officeart/2005/8/layout/orgChart1"/>
    <dgm:cxn modelId="{8129AE95-AE2B-4565-B14D-5B15F5612CB2}" type="presParOf" srcId="{16230ECD-2895-4F9F-86D4-CC7FC1FBAE22}" destId="{58022939-5692-4B1E-9DFE-9281D2FE85E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FD458F-348B-477F-B558-80B5A3D56A2C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cs-CZ"/>
        </a:p>
      </dgm:t>
    </dgm:pt>
    <dgm:pt modelId="{D2F27BD2-174E-46D7-8158-0576D70378C6}">
      <dgm:prSet phldrT="[Text]"/>
      <dgm:spPr/>
      <dgm:t>
        <a:bodyPr/>
        <a:lstStyle/>
        <a:p>
          <a:r>
            <a:rPr lang="en-US" dirty="0"/>
            <a:t>Scenarios</a:t>
          </a:r>
          <a:endParaRPr lang="cs-CZ" dirty="0"/>
        </a:p>
      </dgm:t>
    </dgm:pt>
    <dgm:pt modelId="{E0922039-5C29-4756-8235-16D8BD1669C7}" type="parTrans" cxnId="{24A4A9C7-0742-4DAC-9DF7-86570B1CF7DE}">
      <dgm:prSet/>
      <dgm:spPr/>
      <dgm:t>
        <a:bodyPr/>
        <a:lstStyle/>
        <a:p>
          <a:endParaRPr lang="cs-CZ"/>
        </a:p>
      </dgm:t>
    </dgm:pt>
    <dgm:pt modelId="{0CA52449-ABEC-4266-B9B6-B9BB0D2B8281}" type="sibTrans" cxnId="{24A4A9C7-0742-4DAC-9DF7-86570B1CF7DE}">
      <dgm:prSet/>
      <dgm:spPr/>
      <dgm:t>
        <a:bodyPr/>
        <a:lstStyle/>
        <a:p>
          <a:endParaRPr lang="cs-CZ"/>
        </a:p>
      </dgm:t>
    </dgm:pt>
    <dgm:pt modelId="{083E9EA6-6516-4FAF-AEE2-708384E9AA2D}">
      <dgm:prSet phldrT="[Text]"/>
      <dgm:spPr/>
      <dgm:t>
        <a:bodyPr/>
        <a:lstStyle/>
        <a:p>
          <a:r>
            <a:rPr lang="en-US" dirty="0"/>
            <a:t>Logical View</a:t>
          </a:r>
        </a:p>
        <a:p>
          <a:r>
            <a:rPr lang="en-US" dirty="0"/>
            <a:t>(end user)</a:t>
          </a:r>
          <a:endParaRPr lang="cs-CZ" dirty="0"/>
        </a:p>
      </dgm:t>
    </dgm:pt>
    <dgm:pt modelId="{5A96303F-517A-439D-8431-0EFF85BD5531}" type="parTrans" cxnId="{48461C8A-6742-478F-8756-F49F61D7D8A6}">
      <dgm:prSet/>
      <dgm:spPr/>
      <dgm:t>
        <a:bodyPr/>
        <a:lstStyle/>
        <a:p>
          <a:endParaRPr lang="cs-CZ"/>
        </a:p>
      </dgm:t>
    </dgm:pt>
    <dgm:pt modelId="{81EA492E-B682-46BD-AD68-AEAC1D2AA3DA}" type="sibTrans" cxnId="{48461C8A-6742-478F-8756-F49F61D7D8A6}">
      <dgm:prSet/>
      <dgm:spPr/>
      <dgm:t>
        <a:bodyPr/>
        <a:lstStyle/>
        <a:p>
          <a:endParaRPr lang="cs-CZ"/>
        </a:p>
      </dgm:t>
    </dgm:pt>
    <dgm:pt modelId="{074AB18E-89C2-4BD8-9A01-35CE7FA0EFDF}">
      <dgm:prSet phldrT="[Text]"/>
      <dgm:spPr/>
      <dgm:t>
        <a:bodyPr/>
        <a:lstStyle/>
        <a:p>
          <a:r>
            <a:rPr lang="en-US" dirty="0"/>
            <a:t>Development View</a:t>
          </a:r>
        </a:p>
        <a:p>
          <a:r>
            <a:rPr lang="en-US" dirty="0"/>
            <a:t>(programmer)</a:t>
          </a:r>
          <a:endParaRPr lang="cs-CZ" dirty="0"/>
        </a:p>
      </dgm:t>
    </dgm:pt>
    <dgm:pt modelId="{ADEB6367-8BC5-47D4-86CA-9FA936B1230E}" type="parTrans" cxnId="{36A9E7CA-470D-4909-9FF1-F92ABE404EB9}">
      <dgm:prSet/>
      <dgm:spPr/>
      <dgm:t>
        <a:bodyPr/>
        <a:lstStyle/>
        <a:p>
          <a:endParaRPr lang="cs-CZ"/>
        </a:p>
      </dgm:t>
    </dgm:pt>
    <dgm:pt modelId="{35BBEB39-7DC0-4804-89C2-FD0C1EAB0300}" type="sibTrans" cxnId="{36A9E7CA-470D-4909-9FF1-F92ABE404EB9}">
      <dgm:prSet/>
      <dgm:spPr/>
      <dgm:t>
        <a:bodyPr/>
        <a:lstStyle/>
        <a:p>
          <a:endParaRPr lang="cs-CZ"/>
        </a:p>
      </dgm:t>
    </dgm:pt>
    <dgm:pt modelId="{7A1DC7AF-4FB1-4BF1-9EA8-FE2DE02EF607}">
      <dgm:prSet phldrT="[Text]"/>
      <dgm:spPr/>
      <dgm:t>
        <a:bodyPr/>
        <a:lstStyle/>
        <a:p>
          <a:r>
            <a:rPr lang="en-US" dirty="0"/>
            <a:t>Process View</a:t>
          </a:r>
        </a:p>
        <a:p>
          <a:r>
            <a:rPr lang="en-US" dirty="0"/>
            <a:t>(integrator)</a:t>
          </a:r>
          <a:endParaRPr lang="cs-CZ" dirty="0"/>
        </a:p>
      </dgm:t>
    </dgm:pt>
    <dgm:pt modelId="{2BBCF301-F815-4999-93DC-83E60945E67C}" type="parTrans" cxnId="{5DA58AB8-8BE3-4FF5-9DFA-40B73643E54C}">
      <dgm:prSet/>
      <dgm:spPr/>
      <dgm:t>
        <a:bodyPr/>
        <a:lstStyle/>
        <a:p>
          <a:endParaRPr lang="cs-CZ"/>
        </a:p>
      </dgm:t>
    </dgm:pt>
    <dgm:pt modelId="{495852A4-2563-4F6B-90A1-E4D9CD8E2D27}" type="sibTrans" cxnId="{5DA58AB8-8BE3-4FF5-9DFA-40B73643E54C}">
      <dgm:prSet/>
      <dgm:spPr/>
      <dgm:t>
        <a:bodyPr/>
        <a:lstStyle/>
        <a:p>
          <a:endParaRPr lang="cs-CZ"/>
        </a:p>
      </dgm:t>
    </dgm:pt>
    <dgm:pt modelId="{D41CCFB8-9B73-49A1-9EB5-87599FAA4209}">
      <dgm:prSet phldrT="[Text]"/>
      <dgm:spPr/>
      <dgm:t>
        <a:bodyPr/>
        <a:lstStyle/>
        <a:p>
          <a:r>
            <a:rPr lang="en-US" dirty="0"/>
            <a:t>Physical View</a:t>
          </a:r>
        </a:p>
        <a:p>
          <a:r>
            <a:rPr lang="en-US" dirty="0"/>
            <a:t>(system engineer)</a:t>
          </a:r>
          <a:endParaRPr lang="cs-CZ" dirty="0"/>
        </a:p>
      </dgm:t>
    </dgm:pt>
    <dgm:pt modelId="{95B39E67-C633-45BF-B18C-766AB85BF57D}" type="parTrans" cxnId="{098AFA84-CD99-4E53-B8FF-646D270FEC1B}">
      <dgm:prSet/>
      <dgm:spPr/>
      <dgm:t>
        <a:bodyPr/>
        <a:lstStyle/>
        <a:p>
          <a:endParaRPr lang="cs-CZ"/>
        </a:p>
      </dgm:t>
    </dgm:pt>
    <dgm:pt modelId="{46D8BE6F-CDCF-4D11-B9C6-7F4997708A58}" type="sibTrans" cxnId="{098AFA84-CD99-4E53-B8FF-646D270FEC1B}">
      <dgm:prSet/>
      <dgm:spPr/>
      <dgm:t>
        <a:bodyPr/>
        <a:lstStyle/>
        <a:p>
          <a:endParaRPr lang="cs-CZ"/>
        </a:p>
      </dgm:t>
    </dgm:pt>
    <dgm:pt modelId="{A44A6D70-20CE-46A7-940D-0E2CD9F9AB0A}" type="pres">
      <dgm:prSet presAssocID="{07FD458F-348B-477F-B558-80B5A3D56A2C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A4C2D15-C502-40C4-9BA6-E3A6860C8801}" type="pres">
      <dgm:prSet presAssocID="{07FD458F-348B-477F-B558-80B5A3D56A2C}" presName="matrix" presStyleCnt="0"/>
      <dgm:spPr/>
    </dgm:pt>
    <dgm:pt modelId="{ECEAD74B-AEF4-4ED7-902F-506F571D9288}" type="pres">
      <dgm:prSet presAssocID="{07FD458F-348B-477F-B558-80B5A3D56A2C}" presName="tile1" presStyleLbl="node1" presStyleIdx="0" presStyleCnt="4"/>
      <dgm:spPr/>
    </dgm:pt>
    <dgm:pt modelId="{3AA498DD-58B5-4C97-A0B0-EA13D02FF28A}" type="pres">
      <dgm:prSet presAssocID="{07FD458F-348B-477F-B558-80B5A3D56A2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EF0D903-BDFF-4458-8F9B-E411C03A765F}" type="pres">
      <dgm:prSet presAssocID="{07FD458F-348B-477F-B558-80B5A3D56A2C}" presName="tile2" presStyleLbl="node1" presStyleIdx="1" presStyleCnt="4"/>
      <dgm:spPr/>
    </dgm:pt>
    <dgm:pt modelId="{DA356539-CAD1-45EB-A212-ED856B77A410}" type="pres">
      <dgm:prSet presAssocID="{07FD458F-348B-477F-B558-80B5A3D56A2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D1D61F0-8FD1-41C3-B134-D23DA35D5C72}" type="pres">
      <dgm:prSet presAssocID="{07FD458F-348B-477F-B558-80B5A3D56A2C}" presName="tile3" presStyleLbl="node1" presStyleIdx="2" presStyleCnt="4"/>
      <dgm:spPr/>
    </dgm:pt>
    <dgm:pt modelId="{1BFF7BB6-7A5B-4BC1-A86D-3D451865A522}" type="pres">
      <dgm:prSet presAssocID="{07FD458F-348B-477F-B558-80B5A3D56A2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408BA7A-8F17-4A74-B3E5-4013AD359740}" type="pres">
      <dgm:prSet presAssocID="{07FD458F-348B-477F-B558-80B5A3D56A2C}" presName="tile4" presStyleLbl="node1" presStyleIdx="3" presStyleCnt="4"/>
      <dgm:spPr/>
    </dgm:pt>
    <dgm:pt modelId="{41878549-8DDD-4874-B678-1D1078A141BF}" type="pres">
      <dgm:prSet presAssocID="{07FD458F-348B-477F-B558-80B5A3D56A2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4953D2D-7350-4265-8EF3-F0502F94A500}" type="pres">
      <dgm:prSet presAssocID="{07FD458F-348B-477F-B558-80B5A3D56A2C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A18E745-722A-4511-B37F-F94088FFC1F8}" type="presOf" srcId="{D2F27BD2-174E-46D7-8158-0576D70378C6}" destId="{54953D2D-7350-4265-8EF3-F0502F94A500}" srcOrd="0" destOrd="0" presId="urn:microsoft.com/office/officeart/2005/8/layout/matrix1"/>
    <dgm:cxn modelId="{098AFA84-CD99-4E53-B8FF-646D270FEC1B}" srcId="{D2F27BD2-174E-46D7-8158-0576D70378C6}" destId="{D41CCFB8-9B73-49A1-9EB5-87599FAA4209}" srcOrd="3" destOrd="0" parTransId="{95B39E67-C633-45BF-B18C-766AB85BF57D}" sibTransId="{46D8BE6F-CDCF-4D11-B9C6-7F4997708A58}"/>
    <dgm:cxn modelId="{EFE66185-67BD-423C-97C1-97B5C31D3449}" type="presOf" srcId="{074AB18E-89C2-4BD8-9A01-35CE7FA0EFDF}" destId="{7EF0D903-BDFF-4458-8F9B-E411C03A765F}" srcOrd="0" destOrd="0" presId="urn:microsoft.com/office/officeart/2005/8/layout/matrix1"/>
    <dgm:cxn modelId="{48461C8A-6742-478F-8756-F49F61D7D8A6}" srcId="{D2F27BD2-174E-46D7-8158-0576D70378C6}" destId="{083E9EA6-6516-4FAF-AEE2-708384E9AA2D}" srcOrd="0" destOrd="0" parTransId="{5A96303F-517A-439D-8431-0EFF85BD5531}" sibTransId="{81EA492E-B682-46BD-AD68-AEAC1D2AA3DA}"/>
    <dgm:cxn modelId="{65266BA1-02C7-47C6-9188-6032B4A0DD6F}" type="presOf" srcId="{D41CCFB8-9B73-49A1-9EB5-87599FAA4209}" destId="{A408BA7A-8F17-4A74-B3E5-4013AD359740}" srcOrd="0" destOrd="0" presId="urn:microsoft.com/office/officeart/2005/8/layout/matrix1"/>
    <dgm:cxn modelId="{BEA2B5B3-2C5D-47A7-9CB2-DB2746599892}" type="presOf" srcId="{D41CCFB8-9B73-49A1-9EB5-87599FAA4209}" destId="{41878549-8DDD-4874-B678-1D1078A141BF}" srcOrd="1" destOrd="0" presId="urn:microsoft.com/office/officeart/2005/8/layout/matrix1"/>
    <dgm:cxn modelId="{5286D7B5-868F-4A93-BB94-BF7BA55474D6}" type="presOf" srcId="{07FD458F-348B-477F-B558-80B5A3D56A2C}" destId="{A44A6D70-20CE-46A7-940D-0E2CD9F9AB0A}" srcOrd="0" destOrd="0" presId="urn:microsoft.com/office/officeart/2005/8/layout/matrix1"/>
    <dgm:cxn modelId="{5DA58AB8-8BE3-4FF5-9DFA-40B73643E54C}" srcId="{D2F27BD2-174E-46D7-8158-0576D70378C6}" destId="{7A1DC7AF-4FB1-4BF1-9EA8-FE2DE02EF607}" srcOrd="2" destOrd="0" parTransId="{2BBCF301-F815-4999-93DC-83E60945E67C}" sibTransId="{495852A4-2563-4F6B-90A1-E4D9CD8E2D27}"/>
    <dgm:cxn modelId="{B8E862BF-C783-4F22-BE11-EEA9760055C8}" type="presOf" srcId="{7A1DC7AF-4FB1-4BF1-9EA8-FE2DE02EF607}" destId="{1BFF7BB6-7A5B-4BC1-A86D-3D451865A522}" srcOrd="1" destOrd="0" presId="urn:microsoft.com/office/officeart/2005/8/layout/matrix1"/>
    <dgm:cxn modelId="{D373E0C4-D903-4DBC-96B8-9A436E2061A6}" type="presOf" srcId="{083E9EA6-6516-4FAF-AEE2-708384E9AA2D}" destId="{ECEAD74B-AEF4-4ED7-902F-506F571D9288}" srcOrd="0" destOrd="0" presId="urn:microsoft.com/office/officeart/2005/8/layout/matrix1"/>
    <dgm:cxn modelId="{1B6565C6-34DD-40A0-8894-47A800B79732}" type="presOf" srcId="{074AB18E-89C2-4BD8-9A01-35CE7FA0EFDF}" destId="{DA356539-CAD1-45EB-A212-ED856B77A410}" srcOrd="1" destOrd="0" presId="urn:microsoft.com/office/officeart/2005/8/layout/matrix1"/>
    <dgm:cxn modelId="{24A4A9C7-0742-4DAC-9DF7-86570B1CF7DE}" srcId="{07FD458F-348B-477F-B558-80B5A3D56A2C}" destId="{D2F27BD2-174E-46D7-8158-0576D70378C6}" srcOrd="0" destOrd="0" parTransId="{E0922039-5C29-4756-8235-16D8BD1669C7}" sibTransId="{0CA52449-ABEC-4266-B9B6-B9BB0D2B8281}"/>
    <dgm:cxn modelId="{429EF8C7-E22D-47D4-8709-95977ED1ACCB}" type="presOf" srcId="{083E9EA6-6516-4FAF-AEE2-708384E9AA2D}" destId="{3AA498DD-58B5-4C97-A0B0-EA13D02FF28A}" srcOrd="1" destOrd="0" presId="urn:microsoft.com/office/officeart/2005/8/layout/matrix1"/>
    <dgm:cxn modelId="{36A9E7CA-470D-4909-9FF1-F92ABE404EB9}" srcId="{D2F27BD2-174E-46D7-8158-0576D70378C6}" destId="{074AB18E-89C2-4BD8-9A01-35CE7FA0EFDF}" srcOrd="1" destOrd="0" parTransId="{ADEB6367-8BC5-47D4-86CA-9FA936B1230E}" sibTransId="{35BBEB39-7DC0-4804-89C2-FD0C1EAB0300}"/>
    <dgm:cxn modelId="{1CA9D6FC-B696-4052-8077-69D4D757B089}" type="presOf" srcId="{7A1DC7AF-4FB1-4BF1-9EA8-FE2DE02EF607}" destId="{FD1D61F0-8FD1-41C3-B134-D23DA35D5C72}" srcOrd="0" destOrd="0" presId="urn:microsoft.com/office/officeart/2005/8/layout/matrix1"/>
    <dgm:cxn modelId="{3A0D032B-9B95-4461-9751-A23085E81121}" type="presParOf" srcId="{A44A6D70-20CE-46A7-940D-0E2CD9F9AB0A}" destId="{3A4C2D15-C502-40C4-9BA6-E3A6860C8801}" srcOrd="0" destOrd="0" presId="urn:microsoft.com/office/officeart/2005/8/layout/matrix1"/>
    <dgm:cxn modelId="{D7482166-F584-4D15-B465-F3B63F86B426}" type="presParOf" srcId="{3A4C2D15-C502-40C4-9BA6-E3A6860C8801}" destId="{ECEAD74B-AEF4-4ED7-902F-506F571D9288}" srcOrd="0" destOrd="0" presId="urn:microsoft.com/office/officeart/2005/8/layout/matrix1"/>
    <dgm:cxn modelId="{7CA50863-3854-438E-8F44-A5B24BA35245}" type="presParOf" srcId="{3A4C2D15-C502-40C4-9BA6-E3A6860C8801}" destId="{3AA498DD-58B5-4C97-A0B0-EA13D02FF28A}" srcOrd="1" destOrd="0" presId="urn:microsoft.com/office/officeart/2005/8/layout/matrix1"/>
    <dgm:cxn modelId="{D4C453E3-FE7D-4062-92FE-2EFA919DAD5C}" type="presParOf" srcId="{3A4C2D15-C502-40C4-9BA6-E3A6860C8801}" destId="{7EF0D903-BDFF-4458-8F9B-E411C03A765F}" srcOrd="2" destOrd="0" presId="urn:microsoft.com/office/officeart/2005/8/layout/matrix1"/>
    <dgm:cxn modelId="{5818439A-15A2-432F-B30B-7093C84310BC}" type="presParOf" srcId="{3A4C2D15-C502-40C4-9BA6-E3A6860C8801}" destId="{DA356539-CAD1-45EB-A212-ED856B77A410}" srcOrd="3" destOrd="0" presId="urn:microsoft.com/office/officeart/2005/8/layout/matrix1"/>
    <dgm:cxn modelId="{4EEC9A0E-F617-41FD-93EE-C0C87BA6E02E}" type="presParOf" srcId="{3A4C2D15-C502-40C4-9BA6-E3A6860C8801}" destId="{FD1D61F0-8FD1-41C3-B134-D23DA35D5C72}" srcOrd="4" destOrd="0" presId="urn:microsoft.com/office/officeart/2005/8/layout/matrix1"/>
    <dgm:cxn modelId="{CCAA6A95-F662-4EE5-980E-11A5138095D6}" type="presParOf" srcId="{3A4C2D15-C502-40C4-9BA6-E3A6860C8801}" destId="{1BFF7BB6-7A5B-4BC1-A86D-3D451865A522}" srcOrd="5" destOrd="0" presId="urn:microsoft.com/office/officeart/2005/8/layout/matrix1"/>
    <dgm:cxn modelId="{64383010-2113-460F-96E6-9949DF77097F}" type="presParOf" srcId="{3A4C2D15-C502-40C4-9BA6-E3A6860C8801}" destId="{A408BA7A-8F17-4A74-B3E5-4013AD359740}" srcOrd="6" destOrd="0" presId="urn:microsoft.com/office/officeart/2005/8/layout/matrix1"/>
    <dgm:cxn modelId="{FD62A4CF-A9D2-4DDB-922E-E13DD7FE4783}" type="presParOf" srcId="{3A4C2D15-C502-40C4-9BA6-E3A6860C8801}" destId="{41878549-8DDD-4874-B678-1D1078A141BF}" srcOrd="7" destOrd="0" presId="urn:microsoft.com/office/officeart/2005/8/layout/matrix1"/>
    <dgm:cxn modelId="{274C7E09-B9BF-413E-85D3-830B65A002B6}" type="presParOf" srcId="{A44A6D70-20CE-46A7-940D-0E2CD9F9AB0A}" destId="{54953D2D-7350-4265-8EF3-F0502F94A50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41BE31-796F-4C61-BC28-8AFCDAFF99F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97285451-1CC4-4317-A04D-E897BE2A6C5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Reception</a:t>
          </a:r>
          <a:endParaRPr lang="cs-CZ" sz="1600" dirty="0"/>
        </a:p>
      </dgm:t>
    </dgm:pt>
    <dgm:pt modelId="{1AAB74C3-059F-429F-904E-41B64CA5C733}" type="parTrans" cxnId="{2D4F5442-D485-44E8-85DE-8287B8A573FF}">
      <dgm:prSet/>
      <dgm:spPr/>
      <dgm:t>
        <a:bodyPr/>
        <a:lstStyle/>
        <a:p>
          <a:endParaRPr lang="cs-CZ" sz="1600"/>
        </a:p>
      </dgm:t>
    </dgm:pt>
    <dgm:pt modelId="{C5F94624-3563-4ABB-8278-81B0B9261A4E}" type="sibTrans" cxnId="{2D4F5442-D485-44E8-85DE-8287B8A573FF}">
      <dgm:prSet custT="1"/>
      <dgm:spPr/>
      <dgm:t>
        <a:bodyPr/>
        <a:lstStyle/>
        <a:p>
          <a:endParaRPr lang="cs-CZ" sz="1600" dirty="0"/>
        </a:p>
      </dgm:t>
    </dgm:pt>
    <dgm:pt modelId="{E06788F0-1685-4B2D-BAD6-0B8DD1B17986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Investigation</a:t>
          </a:r>
          <a:endParaRPr lang="cs-CZ" sz="1600" dirty="0"/>
        </a:p>
      </dgm:t>
    </dgm:pt>
    <dgm:pt modelId="{5906F326-5E80-4CB5-A39A-0F4D8489B9AA}" type="parTrans" cxnId="{00F6B749-4FA2-4329-87B8-2DAC68C317F6}">
      <dgm:prSet/>
      <dgm:spPr/>
      <dgm:t>
        <a:bodyPr/>
        <a:lstStyle/>
        <a:p>
          <a:endParaRPr lang="cs-CZ" sz="1600"/>
        </a:p>
      </dgm:t>
    </dgm:pt>
    <dgm:pt modelId="{B0B7515D-3174-41E0-BEC7-7C88408A610E}" type="sibTrans" cxnId="{00F6B749-4FA2-4329-87B8-2DAC68C317F6}">
      <dgm:prSet custT="1"/>
      <dgm:spPr/>
      <dgm:t>
        <a:bodyPr/>
        <a:lstStyle/>
        <a:p>
          <a:endParaRPr lang="cs-CZ" sz="1600" dirty="0"/>
        </a:p>
      </dgm:t>
    </dgm:pt>
    <dgm:pt modelId="{F7875DA0-F0D8-483E-AC55-B570FB869702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Hospitalization</a:t>
          </a:r>
          <a:endParaRPr lang="cs-CZ" sz="1400" dirty="0"/>
        </a:p>
      </dgm:t>
    </dgm:pt>
    <dgm:pt modelId="{D7B1B4AC-A27F-4133-BEDE-C4A401C05ADF}" type="parTrans" cxnId="{2CF90B47-E071-4D21-8546-F9427C18A756}">
      <dgm:prSet/>
      <dgm:spPr/>
      <dgm:t>
        <a:bodyPr/>
        <a:lstStyle/>
        <a:p>
          <a:endParaRPr lang="cs-CZ" sz="1600"/>
        </a:p>
      </dgm:t>
    </dgm:pt>
    <dgm:pt modelId="{6B90A31F-3A5E-46D1-9157-621749D65509}" type="sibTrans" cxnId="{2CF90B47-E071-4D21-8546-F9427C18A756}">
      <dgm:prSet custT="1"/>
      <dgm:spPr/>
      <dgm:t>
        <a:bodyPr/>
        <a:lstStyle/>
        <a:p>
          <a:endParaRPr lang="cs-CZ" sz="1600" dirty="0"/>
        </a:p>
      </dgm:t>
    </dgm:pt>
    <dgm:pt modelId="{A3B467ED-9C85-4F60-BA1D-CEFA7624B8DC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Surgery</a:t>
          </a:r>
          <a:endParaRPr lang="cs-CZ" sz="1600" dirty="0"/>
        </a:p>
      </dgm:t>
    </dgm:pt>
    <dgm:pt modelId="{E656E212-6638-4B34-AD31-3A086596FE0C}" type="parTrans" cxnId="{D49269D2-CAAA-4C73-BEB1-E4342AE9A9D6}">
      <dgm:prSet/>
      <dgm:spPr/>
      <dgm:t>
        <a:bodyPr/>
        <a:lstStyle/>
        <a:p>
          <a:endParaRPr lang="cs-CZ" sz="1600"/>
        </a:p>
      </dgm:t>
    </dgm:pt>
    <dgm:pt modelId="{D9A2C58A-7004-435B-93A4-6E7B16E66D45}" type="sibTrans" cxnId="{D49269D2-CAAA-4C73-BEB1-E4342AE9A9D6}">
      <dgm:prSet custT="1"/>
      <dgm:spPr/>
      <dgm:t>
        <a:bodyPr/>
        <a:lstStyle/>
        <a:p>
          <a:endParaRPr lang="cs-CZ" sz="1600" dirty="0"/>
        </a:p>
      </dgm:t>
    </dgm:pt>
    <dgm:pt modelId="{034690BF-D49F-4565-BAD5-D1EC91E3DD44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Control</a:t>
          </a:r>
          <a:endParaRPr lang="cs-CZ" sz="1600" dirty="0"/>
        </a:p>
      </dgm:t>
    </dgm:pt>
    <dgm:pt modelId="{445DC848-A554-465D-93AB-09716BE5D44E}" type="parTrans" cxnId="{80311BFD-2FA5-4898-A770-4EBB9F962A12}">
      <dgm:prSet/>
      <dgm:spPr/>
      <dgm:t>
        <a:bodyPr/>
        <a:lstStyle/>
        <a:p>
          <a:endParaRPr lang="cs-CZ" sz="1600"/>
        </a:p>
      </dgm:t>
    </dgm:pt>
    <dgm:pt modelId="{D169CA1D-3739-4230-A805-7469B441FCEA}" type="sibTrans" cxnId="{80311BFD-2FA5-4898-A770-4EBB9F962A12}">
      <dgm:prSet/>
      <dgm:spPr/>
      <dgm:t>
        <a:bodyPr/>
        <a:lstStyle/>
        <a:p>
          <a:endParaRPr lang="cs-CZ" sz="1600"/>
        </a:p>
      </dgm:t>
    </dgm:pt>
    <dgm:pt modelId="{384A2C36-C656-43E1-92CC-5475CB14B44D}" type="pres">
      <dgm:prSet presAssocID="{7841BE31-796F-4C61-BC28-8AFCDAFF99F8}" presName="diagram" presStyleCnt="0">
        <dgm:presLayoutVars>
          <dgm:dir/>
          <dgm:resizeHandles val="exact"/>
        </dgm:presLayoutVars>
      </dgm:prSet>
      <dgm:spPr/>
    </dgm:pt>
    <dgm:pt modelId="{995BE726-AA94-4E15-A0DA-4765BDC7A484}" type="pres">
      <dgm:prSet presAssocID="{97285451-1CC4-4317-A04D-E897BE2A6C52}" presName="node" presStyleLbl="node1" presStyleIdx="0" presStyleCnt="5">
        <dgm:presLayoutVars>
          <dgm:bulletEnabled val="1"/>
        </dgm:presLayoutVars>
      </dgm:prSet>
      <dgm:spPr/>
    </dgm:pt>
    <dgm:pt modelId="{A4E6DA50-11C9-4BF8-A8B2-9DE65119F426}" type="pres">
      <dgm:prSet presAssocID="{C5F94624-3563-4ABB-8278-81B0B9261A4E}" presName="sibTrans" presStyleLbl="sibTrans2D1" presStyleIdx="0" presStyleCnt="4"/>
      <dgm:spPr/>
    </dgm:pt>
    <dgm:pt modelId="{4A8C3032-BED9-4A94-9F2F-EC538AD744B9}" type="pres">
      <dgm:prSet presAssocID="{C5F94624-3563-4ABB-8278-81B0B9261A4E}" presName="connectorText" presStyleLbl="sibTrans2D1" presStyleIdx="0" presStyleCnt="4"/>
      <dgm:spPr/>
    </dgm:pt>
    <dgm:pt modelId="{B3C592D7-7CFA-4905-8D07-989FA78279DB}" type="pres">
      <dgm:prSet presAssocID="{E06788F0-1685-4B2D-BAD6-0B8DD1B17986}" presName="node" presStyleLbl="node1" presStyleIdx="1" presStyleCnt="5">
        <dgm:presLayoutVars>
          <dgm:bulletEnabled val="1"/>
        </dgm:presLayoutVars>
      </dgm:prSet>
      <dgm:spPr/>
    </dgm:pt>
    <dgm:pt modelId="{2479BDFE-7FB1-4E4A-B17F-1F32979A6E4D}" type="pres">
      <dgm:prSet presAssocID="{B0B7515D-3174-41E0-BEC7-7C88408A610E}" presName="sibTrans" presStyleLbl="sibTrans2D1" presStyleIdx="1" presStyleCnt="4"/>
      <dgm:spPr/>
    </dgm:pt>
    <dgm:pt modelId="{0A849BD7-0D72-4E9F-B63F-55870831E2C3}" type="pres">
      <dgm:prSet presAssocID="{B0B7515D-3174-41E0-BEC7-7C88408A610E}" presName="connectorText" presStyleLbl="sibTrans2D1" presStyleIdx="1" presStyleCnt="4"/>
      <dgm:spPr/>
    </dgm:pt>
    <dgm:pt modelId="{11BACF2F-3388-460C-B412-D3284F6BD437}" type="pres">
      <dgm:prSet presAssocID="{F7875DA0-F0D8-483E-AC55-B570FB869702}" presName="node" presStyleLbl="node1" presStyleIdx="2" presStyleCnt="5">
        <dgm:presLayoutVars>
          <dgm:bulletEnabled val="1"/>
        </dgm:presLayoutVars>
      </dgm:prSet>
      <dgm:spPr/>
    </dgm:pt>
    <dgm:pt modelId="{2391154B-69D0-4C99-8000-D6251735C318}" type="pres">
      <dgm:prSet presAssocID="{6B90A31F-3A5E-46D1-9157-621749D65509}" presName="sibTrans" presStyleLbl="sibTrans2D1" presStyleIdx="2" presStyleCnt="4"/>
      <dgm:spPr/>
    </dgm:pt>
    <dgm:pt modelId="{1B729FCB-8F89-412B-8E41-60F627F3AD2B}" type="pres">
      <dgm:prSet presAssocID="{6B90A31F-3A5E-46D1-9157-621749D65509}" presName="connectorText" presStyleLbl="sibTrans2D1" presStyleIdx="2" presStyleCnt="4"/>
      <dgm:spPr/>
    </dgm:pt>
    <dgm:pt modelId="{A8F58C00-96AD-4A3B-8418-83BBC28405FD}" type="pres">
      <dgm:prSet presAssocID="{A3B467ED-9C85-4F60-BA1D-CEFA7624B8DC}" presName="node" presStyleLbl="node1" presStyleIdx="3" presStyleCnt="5">
        <dgm:presLayoutVars>
          <dgm:bulletEnabled val="1"/>
        </dgm:presLayoutVars>
      </dgm:prSet>
      <dgm:spPr/>
    </dgm:pt>
    <dgm:pt modelId="{EBE9AE7E-EBF0-4D51-B94D-9F733E494AC3}" type="pres">
      <dgm:prSet presAssocID="{D9A2C58A-7004-435B-93A4-6E7B16E66D45}" presName="sibTrans" presStyleLbl="sibTrans2D1" presStyleIdx="3" presStyleCnt="4"/>
      <dgm:spPr/>
    </dgm:pt>
    <dgm:pt modelId="{7D38AFE7-3E4A-4F87-89A6-09766982C5D5}" type="pres">
      <dgm:prSet presAssocID="{D9A2C58A-7004-435B-93A4-6E7B16E66D45}" presName="connectorText" presStyleLbl="sibTrans2D1" presStyleIdx="3" presStyleCnt="4"/>
      <dgm:spPr/>
    </dgm:pt>
    <dgm:pt modelId="{FB432F81-E6B7-40CF-9FF7-5A6ADE412ADB}" type="pres">
      <dgm:prSet presAssocID="{034690BF-D49F-4565-BAD5-D1EC91E3DD44}" presName="node" presStyleLbl="node1" presStyleIdx="4" presStyleCnt="5">
        <dgm:presLayoutVars>
          <dgm:bulletEnabled val="1"/>
        </dgm:presLayoutVars>
      </dgm:prSet>
      <dgm:spPr/>
    </dgm:pt>
  </dgm:ptLst>
  <dgm:cxnLst>
    <dgm:cxn modelId="{85885C00-0708-4AE4-A525-1AE99E4E77F5}" type="presOf" srcId="{A3B467ED-9C85-4F60-BA1D-CEFA7624B8DC}" destId="{A8F58C00-96AD-4A3B-8418-83BBC28405FD}" srcOrd="0" destOrd="0" presId="urn:microsoft.com/office/officeart/2005/8/layout/process5"/>
    <dgm:cxn modelId="{3FDDD41A-893A-4E7E-9A02-A5EE7D9483F8}" type="presOf" srcId="{C5F94624-3563-4ABB-8278-81B0B9261A4E}" destId="{4A8C3032-BED9-4A94-9F2F-EC538AD744B9}" srcOrd="1" destOrd="0" presId="urn:microsoft.com/office/officeart/2005/8/layout/process5"/>
    <dgm:cxn modelId="{7DCBE224-1796-4462-9BE3-349B7F569EFF}" type="presOf" srcId="{B0B7515D-3174-41E0-BEC7-7C88408A610E}" destId="{2479BDFE-7FB1-4E4A-B17F-1F32979A6E4D}" srcOrd="0" destOrd="0" presId="urn:microsoft.com/office/officeart/2005/8/layout/process5"/>
    <dgm:cxn modelId="{6234252F-95D9-4D36-9D49-FAAA36C5B98E}" type="presOf" srcId="{F7875DA0-F0D8-483E-AC55-B570FB869702}" destId="{11BACF2F-3388-460C-B412-D3284F6BD437}" srcOrd="0" destOrd="0" presId="urn:microsoft.com/office/officeart/2005/8/layout/process5"/>
    <dgm:cxn modelId="{2BB78137-4217-48EF-873E-94D289EAC627}" type="presOf" srcId="{D9A2C58A-7004-435B-93A4-6E7B16E66D45}" destId="{EBE9AE7E-EBF0-4D51-B94D-9F733E494AC3}" srcOrd="0" destOrd="0" presId="urn:microsoft.com/office/officeart/2005/8/layout/process5"/>
    <dgm:cxn modelId="{2D4F5442-D485-44E8-85DE-8287B8A573FF}" srcId="{7841BE31-796F-4C61-BC28-8AFCDAFF99F8}" destId="{97285451-1CC4-4317-A04D-E897BE2A6C52}" srcOrd="0" destOrd="0" parTransId="{1AAB74C3-059F-429F-904E-41B64CA5C733}" sibTransId="{C5F94624-3563-4ABB-8278-81B0B9261A4E}"/>
    <dgm:cxn modelId="{2CF90B47-E071-4D21-8546-F9427C18A756}" srcId="{7841BE31-796F-4C61-BC28-8AFCDAFF99F8}" destId="{F7875DA0-F0D8-483E-AC55-B570FB869702}" srcOrd="2" destOrd="0" parTransId="{D7B1B4AC-A27F-4133-BEDE-C4A401C05ADF}" sibTransId="{6B90A31F-3A5E-46D1-9157-621749D65509}"/>
    <dgm:cxn modelId="{00F6B749-4FA2-4329-87B8-2DAC68C317F6}" srcId="{7841BE31-796F-4C61-BC28-8AFCDAFF99F8}" destId="{E06788F0-1685-4B2D-BAD6-0B8DD1B17986}" srcOrd="1" destOrd="0" parTransId="{5906F326-5E80-4CB5-A39A-0F4D8489B9AA}" sibTransId="{B0B7515D-3174-41E0-BEC7-7C88408A610E}"/>
    <dgm:cxn modelId="{0A00C774-D0D4-497D-B4FA-4D3EF6041B37}" type="presOf" srcId="{034690BF-D49F-4565-BAD5-D1EC91E3DD44}" destId="{FB432F81-E6B7-40CF-9FF7-5A6ADE412ADB}" srcOrd="0" destOrd="0" presId="urn:microsoft.com/office/officeart/2005/8/layout/process5"/>
    <dgm:cxn modelId="{F48BA959-CA31-4C28-97B2-407AB47F56FD}" type="presOf" srcId="{B0B7515D-3174-41E0-BEC7-7C88408A610E}" destId="{0A849BD7-0D72-4E9F-B63F-55870831E2C3}" srcOrd="1" destOrd="0" presId="urn:microsoft.com/office/officeart/2005/8/layout/process5"/>
    <dgm:cxn modelId="{A2C5FD91-6F3B-4FC1-9539-E937666516FA}" type="presOf" srcId="{6B90A31F-3A5E-46D1-9157-621749D65509}" destId="{1B729FCB-8F89-412B-8E41-60F627F3AD2B}" srcOrd="1" destOrd="0" presId="urn:microsoft.com/office/officeart/2005/8/layout/process5"/>
    <dgm:cxn modelId="{2E04C8A8-8BC6-4AC9-99CB-AE2A9455CD59}" type="presOf" srcId="{6B90A31F-3A5E-46D1-9157-621749D65509}" destId="{2391154B-69D0-4C99-8000-D6251735C318}" srcOrd="0" destOrd="0" presId="urn:microsoft.com/office/officeart/2005/8/layout/process5"/>
    <dgm:cxn modelId="{1B41AABF-E750-45FF-83F6-46716AB2835F}" type="presOf" srcId="{C5F94624-3563-4ABB-8278-81B0B9261A4E}" destId="{A4E6DA50-11C9-4BF8-A8B2-9DE65119F426}" srcOrd="0" destOrd="0" presId="urn:microsoft.com/office/officeart/2005/8/layout/process5"/>
    <dgm:cxn modelId="{1839D1CB-D1DF-4411-BE53-A03F929D7F77}" type="presOf" srcId="{97285451-1CC4-4317-A04D-E897BE2A6C52}" destId="{995BE726-AA94-4E15-A0DA-4765BDC7A484}" srcOrd="0" destOrd="0" presId="urn:microsoft.com/office/officeart/2005/8/layout/process5"/>
    <dgm:cxn modelId="{D49269D2-CAAA-4C73-BEB1-E4342AE9A9D6}" srcId="{7841BE31-796F-4C61-BC28-8AFCDAFF99F8}" destId="{A3B467ED-9C85-4F60-BA1D-CEFA7624B8DC}" srcOrd="3" destOrd="0" parTransId="{E656E212-6638-4B34-AD31-3A086596FE0C}" sibTransId="{D9A2C58A-7004-435B-93A4-6E7B16E66D45}"/>
    <dgm:cxn modelId="{4F8256F2-BCA4-4111-878D-CD592B80E53C}" type="presOf" srcId="{D9A2C58A-7004-435B-93A4-6E7B16E66D45}" destId="{7D38AFE7-3E4A-4F87-89A6-09766982C5D5}" srcOrd="1" destOrd="0" presId="urn:microsoft.com/office/officeart/2005/8/layout/process5"/>
    <dgm:cxn modelId="{8F6294F8-36C2-4787-AF0E-D1487E9CB2B1}" type="presOf" srcId="{7841BE31-796F-4C61-BC28-8AFCDAFF99F8}" destId="{384A2C36-C656-43E1-92CC-5475CB14B44D}" srcOrd="0" destOrd="0" presId="urn:microsoft.com/office/officeart/2005/8/layout/process5"/>
    <dgm:cxn modelId="{80311BFD-2FA5-4898-A770-4EBB9F962A12}" srcId="{7841BE31-796F-4C61-BC28-8AFCDAFF99F8}" destId="{034690BF-D49F-4565-BAD5-D1EC91E3DD44}" srcOrd="4" destOrd="0" parTransId="{445DC848-A554-465D-93AB-09716BE5D44E}" sibTransId="{D169CA1D-3739-4230-A805-7469B441FCEA}"/>
    <dgm:cxn modelId="{BCF650FD-B9F5-4828-91F7-DF4FA0547667}" type="presOf" srcId="{E06788F0-1685-4B2D-BAD6-0B8DD1B17986}" destId="{B3C592D7-7CFA-4905-8D07-989FA78279DB}" srcOrd="0" destOrd="0" presId="urn:microsoft.com/office/officeart/2005/8/layout/process5"/>
    <dgm:cxn modelId="{40FF090C-2813-4CD9-B8FD-ECB19B1CAF33}" type="presParOf" srcId="{384A2C36-C656-43E1-92CC-5475CB14B44D}" destId="{995BE726-AA94-4E15-A0DA-4765BDC7A484}" srcOrd="0" destOrd="0" presId="urn:microsoft.com/office/officeart/2005/8/layout/process5"/>
    <dgm:cxn modelId="{1E499E65-2C21-47EA-9439-A626B85E48B8}" type="presParOf" srcId="{384A2C36-C656-43E1-92CC-5475CB14B44D}" destId="{A4E6DA50-11C9-4BF8-A8B2-9DE65119F426}" srcOrd="1" destOrd="0" presId="urn:microsoft.com/office/officeart/2005/8/layout/process5"/>
    <dgm:cxn modelId="{EBC68BDD-320D-4795-8D5C-495B983B48BC}" type="presParOf" srcId="{A4E6DA50-11C9-4BF8-A8B2-9DE65119F426}" destId="{4A8C3032-BED9-4A94-9F2F-EC538AD744B9}" srcOrd="0" destOrd="0" presId="urn:microsoft.com/office/officeart/2005/8/layout/process5"/>
    <dgm:cxn modelId="{C270921F-4477-423D-A7FB-EEF4C52B45CC}" type="presParOf" srcId="{384A2C36-C656-43E1-92CC-5475CB14B44D}" destId="{B3C592D7-7CFA-4905-8D07-989FA78279DB}" srcOrd="2" destOrd="0" presId="urn:microsoft.com/office/officeart/2005/8/layout/process5"/>
    <dgm:cxn modelId="{274FDEB8-EAFD-4411-9DA4-64DCE30B81F7}" type="presParOf" srcId="{384A2C36-C656-43E1-92CC-5475CB14B44D}" destId="{2479BDFE-7FB1-4E4A-B17F-1F32979A6E4D}" srcOrd="3" destOrd="0" presId="urn:microsoft.com/office/officeart/2005/8/layout/process5"/>
    <dgm:cxn modelId="{D17FAAD9-3BFA-4929-92FD-D2326ADB8FDF}" type="presParOf" srcId="{2479BDFE-7FB1-4E4A-B17F-1F32979A6E4D}" destId="{0A849BD7-0D72-4E9F-B63F-55870831E2C3}" srcOrd="0" destOrd="0" presId="urn:microsoft.com/office/officeart/2005/8/layout/process5"/>
    <dgm:cxn modelId="{D8AE56B8-1D88-4EDB-A4CC-F39EDDBE54B7}" type="presParOf" srcId="{384A2C36-C656-43E1-92CC-5475CB14B44D}" destId="{11BACF2F-3388-460C-B412-D3284F6BD437}" srcOrd="4" destOrd="0" presId="urn:microsoft.com/office/officeart/2005/8/layout/process5"/>
    <dgm:cxn modelId="{87048420-F902-47BC-AACA-2EC7203D28B7}" type="presParOf" srcId="{384A2C36-C656-43E1-92CC-5475CB14B44D}" destId="{2391154B-69D0-4C99-8000-D6251735C318}" srcOrd="5" destOrd="0" presId="urn:microsoft.com/office/officeart/2005/8/layout/process5"/>
    <dgm:cxn modelId="{24AA3DFB-521D-4C18-B458-CE048360BB32}" type="presParOf" srcId="{2391154B-69D0-4C99-8000-D6251735C318}" destId="{1B729FCB-8F89-412B-8E41-60F627F3AD2B}" srcOrd="0" destOrd="0" presId="urn:microsoft.com/office/officeart/2005/8/layout/process5"/>
    <dgm:cxn modelId="{F98F24A5-6326-41CE-8E63-4C7012280566}" type="presParOf" srcId="{384A2C36-C656-43E1-92CC-5475CB14B44D}" destId="{A8F58C00-96AD-4A3B-8418-83BBC28405FD}" srcOrd="6" destOrd="0" presId="urn:microsoft.com/office/officeart/2005/8/layout/process5"/>
    <dgm:cxn modelId="{11DEA41C-6A45-4B1D-ACCE-9FA247CE99D9}" type="presParOf" srcId="{384A2C36-C656-43E1-92CC-5475CB14B44D}" destId="{EBE9AE7E-EBF0-4D51-B94D-9F733E494AC3}" srcOrd="7" destOrd="0" presId="urn:microsoft.com/office/officeart/2005/8/layout/process5"/>
    <dgm:cxn modelId="{288B46F7-6FBA-45C0-9309-1C0E7CBADACF}" type="presParOf" srcId="{EBE9AE7E-EBF0-4D51-B94D-9F733E494AC3}" destId="{7D38AFE7-3E4A-4F87-89A6-09766982C5D5}" srcOrd="0" destOrd="0" presId="urn:microsoft.com/office/officeart/2005/8/layout/process5"/>
    <dgm:cxn modelId="{54BA1E5A-F42B-410B-81A1-200BFFF451FF}" type="presParOf" srcId="{384A2C36-C656-43E1-92CC-5475CB14B44D}" destId="{FB432F81-E6B7-40CF-9FF7-5A6ADE412ADB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DBE1B1-87F3-4838-9C9B-9EDBCAB82CA0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05773EEE-0703-4E11-959F-7EC966B39A1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100" dirty="0"/>
            <a:t>Economy</a:t>
          </a:r>
          <a:endParaRPr lang="cs-CZ" sz="1200" dirty="0"/>
        </a:p>
      </dgm:t>
    </dgm:pt>
    <dgm:pt modelId="{25FC6ABE-90ED-4B4F-B298-7BFE3A248C4E}" type="parTrans" cxnId="{A134C3F6-54E4-408C-88EF-C700965A1141}">
      <dgm:prSet/>
      <dgm:spPr/>
      <dgm:t>
        <a:bodyPr/>
        <a:lstStyle/>
        <a:p>
          <a:endParaRPr lang="cs-CZ" sz="1400"/>
        </a:p>
      </dgm:t>
    </dgm:pt>
    <dgm:pt modelId="{ED693473-20CB-4795-B173-1C2C45BB26EE}" type="sibTrans" cxnId="{A134C3F6-54E4-408C-88EF-C700965A1141}">
      <dgm:prSet/>
      <dgm:spPr/>
      <dgm:t>
        <a:bodyPr/>
        <a:lstStyle/>
        <a:p>
          <a:endParaRPr lang="cs-CZ" sz="1100"/>
        </a:p>
      </dgm:t>
    </dgm:pt>
    <dgm:pt modelId="{B6735821-D216-46F9-B413-88B799C0C9F4}">
      <dgm:prSet phldrT="[Text]" custT="1"/>
      <dgm:spPr>
        <a:ln>
          <a:solidFill>
            <a:srgbClr val="8DC63F"/>
          </a:solidFill>
        </a:ln>
      </dgm:spPr>
      <dgm:t>
        <a:bodyPr/>
        <a:lstStyle/>
        <a:p>
          <a:r>
            <a:rPr lang="en-US" sz="800" dirty="0"/>
            <a:t>Material</a:t>
          </a:r>
          <a:endParaRPr lang="cs-CZ" sz="800" dirty="0"/>
        </a:p>
      </dgm:t>
    </dgm:pt>
    <dgm:pt modelId="{A2B8D55E-8E7E-4684-839C-28467C35CADC}" type="parTrans" cxnId="{913EA339-CBBE-4D99-842A-DBC0EFEA4245}">
      <dgm:prSet/>
      <dgm:spPr/>
      <dgm:t>
        <a:bodyPr/>
        <a:lstStyle/>
        <a:p>
          <a:endParaRPr lang="cs-CZ" sz="1400"/>
        </a:p>
      </dgm:t>
    </dgm:pt>
    <dgm:pt modelId="{BBA1FE71-D2DE-4471-B62A-FA166F219A01}" type="sibTrans" cxnId="{913EA339-CBBE-4D99-842A-DBC0EFEA4245}">
      <dgm:prSet/>
      <dgm:spPr/>
      <dgm:t>
        <a:bodyPr/>
        <a:lstStyle/>
        <a:p>
          <a:endParaRPr lang="cs-CZ" sz="1400"/>
        </a:p>
      </dgm:t>
    </dgm:pt>
    <dgm:pt modelId="{ABE7B33B-0DFC-413E-B973-2B2C933F264B}">
      <dgm:prSet phldrT="[Text]" custT="1"/>
      <dgm:spPr>
        <a:ln>
          <a:solidFill>
            <a:srgbClr val="8DC63F"/>
          </a:solidFill>
        </a:ln>
      </dgm:spPr>
      <dgm:t>
        <a:bodyPr/>
        <a:lstStyle/>
        <a:p>
          <a:r>
            <a:rPr lang="en-US" sz="800" dirty="0"/>
            <a:t>Reports</a:t>
          </a:r>
          <a:endParaRPr lang="cs-CZ" sz="800" dirty="0"/>
        </a:p>
      </dgm:t>
    </dgm:pt>
    <dgm:pt modelId="{76729A92-8CE4-41C7-ADC0-A30B70EF5B84}" type="parTrans" cxnId="{8793DB73-86E8-445A-AF88-473294FAA3AD}">
      <dgm:prSet/>
      <dgm:spPr/>
      <dgm:t>
        <a:bodyPr/>
        <a:lstStyle/>
        <a:p>
          <a:endParaRPr lang="cs-CZ" sz="1400"/>
        </a:p>
      </dgm:t>
    </dgm:pt>
    <dgm:pt modelId="{0C22C0C5-17D8-4453-8DE9-3C3A11B4AD9B}" type="sibTrans" cxnId="{8793DB73-86E8-445A-AF88-473294FAA3AD}">
      <dgm:prSet/>
      <dgm:spPr/>
      <dgm:t>
        <a:bodyPr/>
        <a:lstStyle/>
        <a:p>
          <a:endParaRPr lang="cs-CZ" sz="1400"/>
        </a:p>
      </dgm:t>
    </dgm:pt>
    <dgm:pt modelId="{7D52B5CC-BF3D-48AF-A267-0A2F4A37882D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100" dirty="0"/>
            <a:t>Utility</a:t>
          </a:r>
          <a:endParaRPr lang="cs-CZ" sz="1200" dirty="0"/>
        </a:p>
      </dgm:t>
    </dgm:pt>
    <dgm:pt modelId="{9E47894A-2373-41C7-88C2-BDFBF1FB6AEE}" type="parTrans" cxnId="{8195832A-617F-4349-AE21-395D924034B3}">
      <dgm:prSet/>
      <dgm:spPr/>
      <dgm:t>
        <a:bodyPr/>
        <a:lstStyle/>
        <a:p>
          <a:endParaRPr lang="cs-CZ" sz="1400"/>
        </a:p>
      </dgm:t>
    </dgm:pt>
    <dgm:pt modelId="{7213EE04-D140-49F6-A726-A1D7EE4DFB8D}" type="sibTrans" cxnId="{8195832A-617F-4349-AE21-395D924034B3}">
      <dgm:prSet/>
      <dgm:spPr/>
      <dgm:t>
        <a:bodyPr/>
        <a:lstStyle/>
        <a:p>
          <a:endParaRPr lang="cs-CZ" sz="1100"/>
        </a:p>
      </dgm:t>
    </dgm:pt>
    <dgm:pt modelId="{E85AC54C-6D3E-46F7-B580-48CC078553F7}">
      <dgm:prSet phldrT="[Text]" custT="1"/>
      <dgm:spPr>
        <a:ln>
          <a:solidFill>
            <a:srgbClr val="8DC63F"/>
          </a:solidFill>
        </a:ln>
      </dgm:spPr>
      <dgm:t>
        <a:bodyPr/>
        <a:lstStyle/>
        <a:p>
          <a:r>
            <a:rPr lang="en-US" sz="800" dirty="0"/>
            <a:t>Accommodation</a:t>
          </a:r>
          <a:endParaRPr lang="cs-CZ" sz="800" dirty="0"/>
        </a:p>
      </dgm:t>
    </dgm:pt>
    <dgm:pt modelId="{4CDD8FB1-9AFE-447C-ABC1-EA826DE05A9F}" type="sibTrans" cxnId="{17F04695-0BE3-45EE-B6AA-5BF10386ADF8}">
      <dgm:prSet/>
      <dgm:spPr/>
      <dgm:t>
        <a:bodyPr/>
        <a:lstStyle/>
        <a:p>
          <a:endParaRPr lang="cs-CZ" sz="1400"/>
        </a:p>
      </dgm:t>
    </dgm:pt>
    <dgm:pt modelId="{FBF4B224-1CC5-432B-89E5-A3241B85A18B}" type="parTrans" cxnId="{17F04695-0BE3-45EE-B6AA-5BF10386ADF8}">
      <dgm:prSet/>
      <dgm:spPr/>
      <dgm:t>
        <a:bodyPr/>
        <a:lstStyle/>
        <a:p>
          <a:endParaRPr lang="cs-CZ" sz="1400"/>
        </a:p>
      </dgm:t>
    </dgm:pt>
    <dgm:pt modelId="{7515E01A-DEF2-4BE8-8E91-2275FD2DDE56}">
      <dgm:prSet phldrT="[Text]" custT="1"/>
      <dgm:spPr>
        <a:ln>
          <a:solidFill>
            <a:srgbClr val="8DC63F"/>
          </a:solidFill>
        </a:ln>
      </dgm:spPr>
      <dgm:t>
        <a:bodyPr/>
        <a:lstStyle/>
        <a:p>
          <a:r>
            <a:rPr lang="en-US" sz="800" dirty="0"/>
            <a:t>Sanitary</a:t>
          </a:r>
          <a:endParaRPr lang="cs-CZ" sz="800" dirty="0"/>
        </a:p>
      </dgm:t>
    </dgm:pt>
    <dgm:pt modelId="{DB18C34F-5F41-4F61-96E0-493D6374E764}" type="sibTrans" cxnId="{D82C339A-0FAC-4984-A172-CC492FBB164B}">
      <dgm:prSet/>
      <dgm:spPr/>
      <dgm:t>
        <a:bodyPr/>
        <a:lstStyle/>
        <a:p>
          <a:endParaRPr lang="cs-CZ" sz="1400"/>
        </a:p>
      </dgm:t>
    </dgm:pt>
    <dgm:pt modelId="{1A981DFC-7E21-4A33-BE11-8DC9B326EA3C}" type="parTrans" cxnId="{D82C339A-0FAC-4984-A172-CC492FBB164B}">
      <dgm:prSet/>
      <dgm:spPr/>
      <dgm:t>
        <a:bodyPr/>
        <a:lstStyle/>
        <a:p>
          <a:endParaRPr lang="cs-CZ" sz="1400"/>
        </a:p>
      </dgm:t>
    </dgm:pt>
    <dgm:pt modelId="{1DFA8906-1A5E-4B2D-884E-DF67E79681BE}">
      <dgm:prSet phldrT="[Text]" custT="1"/>
      <dgm:spPr>
        <a:ln>
          <a:solidFill>
            <a:srgbClr val="8DC63F"/>
          </a:solidFill>
        </a:ln>
      </dgm:spPr>
      <dgm:t>
        <a:bodyPr/>
        <a:lstStyle/>
        <a:p>
          <a:r>
            <a:rPr lang="en-US" sz="800" dirty="0"/>
            <a:t>Food</a:t>
          </a:r>
          <a:endParaRPr lang="cs-CZ" sz="800" dirty="0"/>
        </a:p>
      </dgm:t>
    </dgm:pt>
    <dgm:pt modelId="{130FF656-F8DF-4A79-B690-7D1990BF2D03}" type="sibTrans" cxnId="{B0571BC6-20D1-4F43-B076-A6C046D1D7EE}">
      <dgm:prSet/>
      <dgm:spPr/>
      <dgm:t>
        <a:bodyPr/>
        <a:lstStyle/>
        <a:p>
          <a:endParaRPr lang="cs-CZ" sz="1400"/>
        </a:p>
      </dgm:t>
    </dgm:pt>
    <dgm:pt modelId="{B0EF765B-4C57-41D5-80B0-291F6C5D5D8E}" type="parTrans" cxnId="{B0571BC6-20D1-4F43-B076-A6C046D1D7EE}">
      <dgm:prSet/>
      <dgm:spPr/>
      <dgm:t>
        <a:bodyPr/>
        <a:lstStyle/>
        <a:p>
          <a:endParaRPr lang="cs-CZ" sz="1400"/>
        </a:p>
      </dgm:t>
    </dgm:pt>
    <dgm:pt modelId="{A298C0C2-B6C1-4DDF-84D0-C50501AC26AC}" type="pres">
      <dgm:prSet presAssocID="{3BDBE1B1-87F3-4838-9C9B-9EDBCAB82CA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B02C419-8FF6-4191-8ADD-B499E3D30567}" type="pres">
      <dgm:prSet presAssocID="{05773EEE-0703-4E11-959F-7EC966B39A1A}" presName="gear1" presStyleLbl="node1" presStyleIdx="0" presStyleCnt="2">
        <dgm:presLayoutVars>
          <dgm:chMax val="1"/>
          <dgm:bulletEnabled val="1"/>
        </dgm:presLayoutVars>
      </dgm:prSet>
      <dgm:spPr/>
    </dgm:pt>
    <dgm:pt modelId="{F5CE1615-937B-4DFF-A399-59EFA84FD490}" type="pres">
      <dgm:prSet presAssocID="{05773EEE-0703-4E11-959F-7EC966B39A1A}" presName="gear1srcNode" presStyleLbl="node1" presStyleIdx="0" presStyleCnt="2"/>
      <dgm:spPr/>
    </dgm:pt>
    <dgm:pt modelId="{9D2F85D3-9F85-4436-8F64-395C4C31B024}" type="pres">
      <dgm:prSet presAssocID="{05773EEE-0703-4E11-959F-7EC966B39A1A}" presName="gear1dstNode" presStyleLbl="node1" presStyleIdx="0" presStyleCnt="2"/>
      <dgm:spPr/>
    </dgm:pt>
    <dgm:pt modelId="{67BD5BC6-CF7D-4208-BC05-1445D95BE8E4}" type="pres">
      <dgm:prSet presAssocID="{05773EEE-0703-4E11-959F-7EC966B39A1A}" presName="gear1ch" presStyleLbl="fgAcc1" presStyleIdx="0" presStyleCnt="2" custLinFactNeighborX="-11474" custLinFactNeighborY="10340">
        <dgm:presLayoutVars>
          <dgm:chMax val="0"/>
          <dgm:bulletEnabled val="1"/>
        </dgm:presLayoutVars>
      </dgm:prSet>
      <dgm:spPr/>
    </dgm:pt>
    <dgm:pt modelId="{1A1982FF-6DF8-4ED0-AFEB-D0CD51678955}" type="pres">
      <dgm:prSet presAssocID="{7D52B5CC-BF3D-48AF-A267-0A2F4A37882D}" presName="gear2" presStyleLbl="node1" presStyleIdx="1" presStyleCnt="2">
        <dgm:presLayoutVars>
          <dgm:chMax val="1"/>
          <dgm:bulletEnabled val="1"/>
        </dgm:presLayoutVars>
      </dgm:prSet>
      <dgm:spPr/>
    </dgm:pt>
    <dgm:pt modelId="{F277C2F5-5EEE-4004-A38C-630EF842766D}" type="pres">
      <dgm:prSet presAssocID="{7D52B5CC-BF3D-48AF-A267-0A2F4A37882D}" presName="gear2srcNode" presStyleLbl="node1" presStyleIdx="1" presStyleCnt="2"/>
      <dgm:spPr/>
    </dgm:pt>
    <dgm:pt modelId="{632299A9-26BC-4644-9484-5E9BAA18F4FD}" type="pres">
      <dgm:prSet presAssocID="{7D52B5CC-BF3D-48AF-A267-0A2F4A37882D}" presName="gear2dstNode" presStyleLbl="node1" presStyleIdx="1" presStyleCnt="2"/>
      <dgm:spPr/>
    </dgm:pt>
    <dgm:pt modelId="{A57AC029-9093-49C9-9E0C-13E606D7AAD8}" type="pres">
      <dgm:prSet presAssocID="{7D52B5CC-BF3D-48AF-A267-0A2F4A37882D}" presName="gear2ch" presStyleLbl="fgAcc1" presStyleIdx="1" presStyleCnt="2" custScaleX="130762" custLinFactNeighborX="14308" custLinFactNeighborY="4460">
        <dgm:presLayoutVars>
          <dgm:chMax val="0"/>
          <dgm:bulletEnabled val="1"/>
        </dgm:presLayoutVars>
      </dgm:prSet>
      <dgm:spPr/>
    </dgm:pt>
    <dgm:pt modelId="{F35A9BBE-ACC5-4EEB-A5B0-955993641650}" type="pres">
      <dgm:prSet presAssocID="{ED693473-20CB-4795-B173-1C2C45BB26EE}" presName="connector1" presStyleLbl="sibTrans2D1" presStyleIdx="0" presStyleCnt="2" custAng="1529915"/>
      <dgm:spPr/>
    </dgm:pt>
    <dgm:pt modelId="{63A1339C-6638-4CBD-AE48-10CE315820A8}" type="pres">
      <dgm:prSet presAssocID="{7213EE04-D140-49F6-A726-A1D7EE4DFB8D}" presName="connector2" presStyleLbl="sibTrans2D1" presStyleIdx="1" presStyleCnt="2"/>
      <dgm:spPr/>
    </dgm:pt>
  </dgm:ptLst>
  <dgm:cxnLst>
    <dgm:cxn modelId="{CD50030E-6A9A-4070-912C-65789D4F12A8}" type="presOf" srcId="{ABE7B33B-0DFC-413E-B973-2B2C933F264B}" destId="{67BD5BC6-CF7D-4208-BC05-1445D95BE8E4}" srcOrd="0" destOrd="1" presId="urn:microsoft.com/office/officeart/2005/8/layout/gear1"/>
    <dgm:cxn modelId="{4479D41E-CB65-4712-87A1-4182C24588B0}" type="presOf" srcId="{3BDBE1B1-87F3-4838-9C9B-9EDBCAB82CA0}" destId="{A298C0C2-B6C1-4DDF-84D0-C50501AC26AC}" srcOrd="0" destOrd="0" presId="urn:microsoft.com/office/officeart/2005/8/layout/gear1"/>
    <dgm:cxn modelId="{08C1E628-8198-4468-835B-546AA1BC8690}" type="presOf" srcId="{7D52B5CC-BF3D-48AF-A267-0A2F4A37882D}" destId="{632299A9-26BC-4644-9484-5E9BAA18F4FD}" srcOrd="2" destOrd="0" presId="urn:microsoft.com/office/officeart/2005/8/layout/gear1"/>
    <dgm:cxn modelId="{8195832A-617F-4349-AE21-395D924034B3}" srcId="{3BDBE1B1-87F3-4838-9C9B-9EDBCAB82CA0}" destId="{7D52B5CC-BF3D-48AF-A267-0A2F4A37882D}" srcOrd="1" destOrd="0" parTransId="{9E47894A-2373-41C7-88C2-BDFBF1FB6AEE}" sibTransId="{7213EE04-D140-49F6-A726-A1D7EE4DFB8D}"/>
    <dgm:cxn modelId="{4C4CEC2E-E082-4CC3-A153-4C3FBD472CC2}" type="presOf" srcId="{05773EEE-0703-4E11-959F-7EC966B39A1A}" destId="{F5CE1615-937B-4DFF-A399-59EFA84FD490}" srcOrd="1" destOrd="0" presId="urn:microsoft.com/office/officeart/2005/8/layout/gear1"/>
    <dgm:cxn modelId="{913EA339-CBBE-4D99-842A-DBC0EFEA4245}" srcId="{05773EEE-0703-4E11-959F-7EC966B39A1A}" destId="{B6735821-D216-46F9-B413-88B799C0C9F4}" srcOrd="0" destOrd="0" parTransId="{A2B8D55E-8E7E-4684-839C-28467C35CADC}" sibTransId="{BBA1FE71-D2DE-4471-B62A-FA166F219A01}"/>
    <dgm:cxn modelId="{28CE0E3C-FEB4-45F2-B3E2-2DAE982BBBA2}" type="presOf" srcId="{1DFA8906-1A5E-4B2D-884E-DF67E79681BE}" destId="{A57AC029-9093-49C9-9E0C-13E606D7AAD8}" srcOrd="0" destOrd="0" presId="urn:microsoft.com/office/officeart/2005/8/layout/gear1"/>
    <dgm:cxn modelId="{F5895D60-DD85-4450-BC86-5539FCC99771}" type="presOf" srcId="{05773EEE-0703-4E11-959F-7EC966B39A1A}" destId="{FB02C419-8FF6-4191-8ADD-B499E3D30567}" srcOrd="0" destOrd="0" presId="urn:microsoft.com/office/officeart/2005/8/layout/gear1"/>
    <dgm:cxn modelId="{187D9268-182E-4CB9-9AE1-479D44D5984A}" type="presOf" srcId="{7213EE04-D140-49F6-A726-A1D7EE4DFB8D}" destId="{63A1339C-6638-4CBD-AE48-10CE315820A8}" srcOrd="0" destOrd="0" presId="urn:microsoft.com/office/officeart/2005/8/layout/gear1"/>
    <dgm:cxn modelId="{EC6E574B-4619-4849-8CD5-992657BCA1CE}" type="presOf" srcId="{7515E01A-DEF2-4BE8-8E91-2275FD2DDE56}" destId="{A57AC029-9093-49C9-9E0C-13E606D7AAD8}" srcOrd="0" destOrd="1" presId="urn:microsoft.com/office/officeart/2005/8/layout/gear1"/>
    <dgm:cxn modelId="{8793DB73-86E8-445A-AF88-473294FAA3AD}" srcId="{05773EEE-0703-4E11-959F-7EC966B39A1A}" destId="{ABE7B33B-0DFC-413E-B973-2B2C933F264B}" srcOrd="1" destOrd="0" parTransId="{76729A92-8CE4-41C7-ADC0-A30B70EF5B84}" sibTransId="{0C22C0C5-17D8-4453-8DE9-3C3A11B4AD9B}"/>
    <dgm:cxn modelId="{AF04A889-6830-4B19-8361-5A351CAE24AB}" type="presOf" srcId="{B6735821-D216-46F9-B413-88B799C0C9F4}" destId="{67BD5BC6-CF7D-4208-BC05-1445D95BE8E4}" srcOrd="0" destOrd="0" presId="urn:microsoft.com/office/officeart/2005/8/layout/gear1"/>
    <dgm:cxn modelId="{17F04695-0BE3-45EE-B6AA-5BF10386ADF8}" srcId="{7D52B5CC-BF3D-48AF-A267-0A2F4A37882D}" destId="{E85AC54C-6D3E-46F7-B580-48CC078553F7}" srcOrd="2" destOrd="0" parTransId="{FBF4B224-1CC5-432B-89E5-A3241B85A18B}" sibTransId="{4CDD8FB1-9AFE-447C-ABC1-EA826DE05A9F}"/>
    <dgm:cxn modelId="{DA39B895-B33B-4B2F-BE25-53E4D69C50D9}" type="presOf" srcId="{05773EEE-0703-4E11-959F-7EC966B39A1A}" destId="{9D2F85D3-9F85-4436-8F64-395C4C31B024}" srcOrd="2" destOrd="0" presId="urn:microsoft.com/office/officeart/2005/8/layout/gear1"/>
    <dgm:cxn modelId="{D82C339A-0FAC-4984-A172-CC492FBB164B}" srcId="{7D52B5CC-BF3D-48AF-A267-0A2F4A37882D}" destId="{7515E01A-DEF2-4BE8-8E91-2275FD2DDE56}" srcOrd="1" destOrd="0" parTransId="{1A981DFC-7E21-4A33-BE11-8DC9B326EA3C}" sibTransId="{DB18C34F-5F41-4F61-96E0-493D6374E764}"/>
    <dgm:cxn modelId="{B0571BC6-20D1-4F43-B076-A6C046D1D7EE}" srcId="{7D52B5CC-BF3D-48AF-A267-0A2F4A37882D}" destId="{1DFA8906-1A5E-4B2D-884E-DF67E79681BE}" srcOrd="0" destOrd="0" parTransId="{B0EF765B-4C57-41D5-80B0-291F6C5D5D8E}" sibTransId="{130FF656-F8DF-4A79-B690-7D1990BF2D03}"/>
    <dgm:cxn modelId="{9C7E40C6-210B-4D72-8083-9B7A58832442}" type="presOf" srcId="{7D52B5CC-BF3D-48AF-A267-0A2F4A37882D}" destId="{F277C2F5-5EEE-4004-A38C-630EF842766D}" srcOrd="1" destOrd="0" presId="urn:microsoft.com/office/officeart/2005/8/layout/gear1"/>
    <dgm:cxn modelId="{871568EC-4B8F-4458-A94B-64CB3EDE73C4}" type="presOf" srcId="{E85AC54C-6D3E-46F7-B580-48CC078553F7}" destId="{A57AC029-9093-49C9-9E0C-13E606D7AAD8}" srcOrd="0" destOrd="2" presId="urn:microsoft.com/office/officeart/2005/8/layout/gear1"/>
    <dgm:cxn modelId="{A134C3F6-54E4-408C-88EF-C700965A1141}" srcId="{3BDBE1B1-87F3-4838-9C9B-9EDBCAB82CA0}" destId="{05773EEE-0703-4E11-959F-7EC966B39A1A}" srcOrd="0" destOrd="0" parTransId="{25FC6ABE-90ED-4B4F-B298-7BFE3A248C4E}" sibTransId="{ED693473-20CB-4795-B173-1C2C45BB26EE}"/>
    <dgm:cxn modelId="{1D4618F8-188F-4B58-9F3C-EFF99E4BFE17}" type="presOf" srcId="{ED693473-20CB-4795-B173-1C2C45BB26EE}" destId="{F35A9BBE-ACC5-4EEB-A5B0-955993641650}" srcOrd="0" destOrd="0" presId="urn:microsoft.com/office/officeart/2005/8/layout/gear1"/>
    <dgm:cxn modelId="{45B786FA-CE83-4912-BAD4-4FEF68E98FA0}" type="presOf" srcId="{7D52B5CC-BF3D-48AF-A267-0A2F4A37882D}" destId="{1A1982FF-6DF8-4ED0-AFEB-D0CD51678955}" srcOrd="0" destOrd="0" presId="urn:microsoft.com/office/officeart/2005/8/layout/gear1"/>
    <dgm:cxn modelId="{D291CB5F-6AAF-4619-914A-81F212DD06CA}" type="presParOf" srcId="{A298C0C2-B6C1-4DDF-84D0-C50501AC26AC}" destId="{FB02C419-8FF6-4191-8ADD-B499E3D30567}" srcOrd="0" destOrd="0" presId="urn:microsoft.com/office/officeart/2005/8/layout/gear1"/>
    <dgm:cxn modelId="{D979A591-A692-41A4-B53D-AF84C1224910}" type="presParOf" srcId="{A298C0C2-B6C1-4DDF-84D0-C50501AC26AC}" destId="{F5CE1615-937B-4DFF-A399-59EFA84FD490}" srcOrd="1" destOrd="0" presId="urn:microsoft.com/office/officeart/2005/8/layout/gear1"/>
    <dgm:cxn modelId="{518DC37A-FA2D-4609-8C64-AA489208E06B}" type="presParOf" srcId="{A298C0C2-B6C1-4DDF-84D0-C50501AC26AC}" destId="{9D2F85D3-9F85-4436-8F64-395C4C31B024}" srcOrd="2" destOrd="0" presId="urn:microsoft.com/office/officeart/2005/8/layout/gear1"/>
    <dgm:cxn modelId="{CF903F14-E7C2-475C-9568-0E0AB14A2FC8}" type="presParOf" srcId="{A298C0C2-B6C1-4DDF-84D0-C50501AC26AC}" destId="{67BD5BC6-CF7D-4208-BC05-1445D95BE8E4}" srcOrd="3" destOrd="0" presId="urn:microsoft.com/office/officeart/2005/8/layout/gear1"/>
    <dgm:cxn modelId="{7126AC01-E21E-40E5-9A16-987F3CC3BF8E}" type="presParOf" srcId="{A298C0C2-B6C1-4DDF-84D0-C50501AC26AC}" destId="{1A1982FF-6DF8-4ED0-AFEB-D0CD51678955}" srcOrd="4" destOrd="0" presId="urn:microsoft.com/office/officeart/2005/8/layout/gear1"/>
    <dgm:cxn modelId="{06526106-1E1A-426A-A6F0-A55E646A47E5}" type="presParOf" srcId="{A298C0C2-B6C1-4DDF-84D0-C50501AC26AC}" destId="{F277C2F5-5EEE-4004-A38C-630EF842766D}" srcOrd="5" destOrd="0" presId="urn:microsoft.com/office/officeart/2005/8/layout/gear1"/>
    <dgm:cxn modelId="{78CA7092-1C07-42B8-A6FF-96CA5C055125}" type="presParOf" srcId="{A298C0C2-B6C1-4DDF-84D0-C50501AC26AC}" destId="{632299A9-26BC-4644-9484-5E9BAA18F4FD}" srcOrd="6" destOrd="0" presId="urn:microsoft.com/office/officeart/2005/8/layout/gear1"/>
    <dgm:cxn modelId="{FF84CB8F-22E6-4565-8058-EF7A7748C27E}" type="presParOf" srcId="{A298C0C2-B6C1-4DDF-84D0-C50501AC26AC}" destId="{A57AC029-9093-49C9-9E0C-13E606D7AAD8}" srcOrd="7" destOrd="0" presId="urn:microsoft.com/office/officeart/2005/8/layout/gear1"/>
    <dgm:cxn modelId="{5A978BF0-0DA6-4740-AF12-2AE3DD516A8B}" type="presParOf" srcId="{A298C0C2-B6C1-4DDF-84D0-C50501AC26AC}" destId="{F35A9BBE-ACC5-4EEB-A5B0-955993641650}" srcOrd="8" destOrd="0" presId="urn:microsoft.com/office/officeart/2005/8/layout/gear1"/>
    <dgm:cxn modelId="{0259D3F4-9A1F-416C-B161-7E9C95C6F8C7}" type="presParOf" srcId="{A298C0C2-B6C1-4DDF-84D0-C50501AC26AC}" destId="{63A1339C-6638-4CBD-AE48-10CE315820A8}" srcOrd="9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8273E-6B51-4222-A646-C26FD438ABF9}">
      <dsp:nvSpPr>
        <dsp:cNvPr id="0" name=""/>
        <dsp:cNvSpPr/>
      </dsp:nvSpPr>
      <dsp:spPr>
        <a:xfrm>
          <a:off x="3766918" y="1323443"/>
          <a:ext cx="1599629" cy="555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621"/>
              </a:lnTo>
              <a:lnTo>
                <a:pt x="1599629" y="277621"/>
              </a:lnTo>
              <a:lnTo>
                <a:pt x="1599629" y="555243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D09D4-49A7-4157-A6AE-12EEB92FFD91}">
      <dsp:nvSpPr>
        <dsp:cNvPr id="0" name=""/>
        <dsp:cNvSpPr/>
      </dsp:nvSpPr>
      <dsp:spPr>
        <a:xfrm>
          <a:off x="2167288" y="1323443"/>
          <a:ext cx="1599629" cy="555243"/>
        </a:xfrm>
        <a:custGeom>
          <a:avLst/>
          <a:gdLst/>
          <a:ahLst/>
          <a:cxnLst/>
          <a:rect l="0" t="0" r="0" b="0"/>
          <a:pathLst>
            <a:path>
              <a:moveTo>
                <a:pt x="1599629" y="0"/>
              </a:moveTo>
              <a:lnTo>
                <a:pt x="1599629" y="277621"/>
              </a:lnTo>
              <a:lnTo>
                <a:pt x="0" y="277621"/>
              </a:lnTo>
              <a:lnTo>
                <a:pt x="0" y="555243"/>
              </a:lnTo>
            </a:path>
          </a:pathLst>
        </a:custGeom>
        <a:noFill/>
        <a:ln w="254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E60989-EDF8-4BA6-8522-29ABA9C805A7}">
      <dsp:nvSpPr>
        <dsp:cNvPr id="0" name=""/>
        <dsp:cNvSpPr/>
      </dsp:nvSpPr>
      <dsp:spPr>
        <a:xfrm>
          <a:off x="2444910" y="1435"/>
          <a:ext cx="2644016" cy="1322008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Component-and-Connector</a:t>
          </a:r>
        </a:p>
      </dsp:txBody>
      <dsp:txXfrm>
        <a:off x="2444910" y="1435"/>
        <a:ext cx="2644016" cy="1322008"/>
      </dsp:txXfrm>
    </dsp:sp>
    <dsp:sp modelId="{9A22A544-B294-4446-BC33-60B5A371381B}">
      <dsp:nvSpPr>
        <dsp:cNvPr id="0" name=""/>
        <dsp:cNvSpPr/>
      </dsp:nvSpPr>
      <dsp:spPr>
        <a:xfrm>
          <a:off x="845280" y="1878686"/>
          <a:ext cx="2644016" cy="1322008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Process</a:t>
          </a:r>
        </a:p>
      </dsp:txBody>
      <dsp:txXfrm>
        <a:off x="845280" y="1878686"/>
        <a:ext cx="2644016" cy="1322008"/>
      </dsp:txXfrm>
    </dsp:sp>
    <dsp:sp modelId="{10BB3688-5649-4867-BD53-336BFEA62C82}">
      <dsp:nvSpPr>
        <dsp:cNvPr id="0" name=""/>
        <dsp:cNvSpPr/>
      </dsp:nvSpPr>
      <dsp:spPr>
        <a:xfrm>
          <a:off x="4044540" y="1878686"/>
          <a:ext cx="2644016" cy="1322008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 Flow</a:t>
          </a:r>
        </a:p>
      </dsp:txBody>
      <dsp:txXfrm>
        <a:off x="4044540" y="1878686"/>
        <a:ext cx="2644016" cy="1322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AD74B-AEF4-4ED7-902F-506F571D9288}">
      <dsp:nvSpPr>
        <dsp:cNvPr id="0" name=""/>
        <dsp:cNvSpPr/>
      </dsp:nvSpPr>
      <dsp:spPr>
        <a:xfrm rot="16200000">
          <a:off x="508000" y="-508000"/>
          <a:ext cx="2032000" cy="30480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Logical View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(end user)</a:t>
          </a:r>
          <a:endParaRPr lang="cs-CZ" sz="2700" kern="1200" dirty="0"/>
        </a:p>
      </dsp:txBody>
      <dsp:txXfrm rot="5400000">
        <a:off x="0" y="0"/>
        <a:ext cx="3048000" cy="1524000"/>
      </dsp:txXfrm>
    </dsp:sp>
    <dsp:sp modelId="{7EF0D903-BDFF-4458-8F9B-E411C03A765F}">
      <dsp:nvSpPr>
        <dsp:cNvPr id="0" name=""/>
        <dsp:cNvSpPr/>
      </dsp:nvSpPr>
      <dsp:spPr>
        <a:xfrm>
          <a:off x="3048000" y="0"/>
          <a:ext cx="3048000" cy="2032000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Development View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(programmer)</a:t>
          </a:r>
          <a:endParaRPr lang="cs-CZ" sz="2700" kern="1200" dirty="0"/>
        </a:p>
      </dsp:txBody>
      <dsp:txXfrm>
        <a:off x="3048000" y="0"/>
        <a:ext cx="3048000" cy="1524000"/>
      </dsp:txXfrm>
    </dsp:sp>
    <dsp:sp modelId="{FD1D61F0-8FD1-41C3-B134-D23DA35D5C72}">
      <dsp:nvSpPr>
        <dsp:cNvPr id="0" name=""/>
        <dsp:cNvSpPr/>
      </dsp:nvSpPr>
      <dsp:spPr>
        <a:xfrm rot="10800000">
          <a:off x="0" y="2032000"/>
          <a:ext cx="3048000" cy="2032000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Process View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(integrator)</a:t>
          </a:r>
          <a:endParaRPr lang="cs-CZ" sz="2700" kern="1200" dirty="0"/>
        </a:p>
      </dsp:txBody>
      <dsp:txXfrm rot="10800000">
        <a:off x="0" y="2539999"/>
        <a:ext cx="3048000" cy="1524000"/>
      </dsp:txXfrm>
    </dsp:sp>
    <dsp:sp modelId="{A408BA7A-8F17-4A74-B3E5-4013AD359740}">
      <dsp:nvSpPr>
        <dsp:cNvPr id="0" name=""/>
        <dsp:cNvSpPr/>
      </dsp:nvSpPr>
      <dsp:spPr>
        <a:xfrm rot="5400000">
          <a:off x="3556000" y="1523999"/>
          <a:ext cx="2032000" cy="30480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Physical View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(system engineer)</a:t>
          </a:r>
          <a:endParaRPr lang="cs-CZ" sz="2700" kern="1200" dirty="0"/>
        </a:p>
      </dsp:txBody>
      <dsp:txXfrm rot="-5400000">
        <a:off x="3048000" y="2539999"/>
        <a:ext cx="3048000" cy="1524000"/>
      </dsp:txXfrm>
    </dsp:sp>
    <dsp:sp modelId="{54953D2D-7350-4265-8EF3-F0502F94A500}">
      <dsp:nvSpPr>
        <dsp:cNvPr id="0" name=""/>
        <dsp:cNvSpPr/>
      </dsp:nvSpPr>
      <dsp:spPr>
        <a:xfrm>
          <a:off x="2133600" y="1523999"/>
          <a:ext cx="1828800" cy="1016000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Scenarios</a:t>
          </a:r>
          <a:endParaRPr lang="cs-CZ" sz="2700" kern="1200" dirty="0"/>
        </a:p>
      </dsp:txBody>
      <dsp:txXfrm>
        <a:off x="2183197" y="1573596"/>
        <a:ext cx="1729606" cy="9168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BE726-AA94-4E15-A0DA-4765BDC7A484}">
      <dsp:nvSpPr>
        <dsp:cNvPr id="0" name=""/>
        <dsp:cNvSpPr/>
      </dsp:nvSpPr>
      <dsp:spPr>
        <a:xfrm>
          <a:off x="200834" y="1547"/>
          <a:ext cx="1632837" cy="97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Reception</a:t>
          </a:r>
          <a:endParaRPr lang="cs-CZ" sz="1600" kern="1200" dirty="0"/>
        </a:p>
      </dsp:txBody>
      <dsp:txXfrm>
        <a:off x="229528" y="30241"/>
        <a:ext cx="1575449" cy="922314"/>
      </dsp:txXfrm>
    </dsp:sp>
    <dsp:sp modelId="{A4E6DA50-11C9-4BF8-A8B2-9DE65119F426}">
      <dsp:nvSpPr>
        <dsp:cNvPr id="0" name=""/>
        <dsp:cNvSpPr/>
      </dsp:nvSpPr>
      <dsp:spPr>
        <a:xfrm>
          <a:off x="1977362" y="288926"/>
          <a:ext cx="346161" cy="404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600" kern="1200" dirty="0"/>
        </a:p>
      </dsp:txBody>
      <dsp:txXfrm>
        <a:off x="1977362" y="369915"/>
        <a:ext cx="242313" cy="242965"/>
      </dsp:txXfrm>
    </dsp:sp>
    <dsp:sp modelId="{B3C592D7-7CFA-4905-8D07-989FA78279DB}">
      <dsp:nvSpPr>
        <dsp:cNvPr id="0" name=""/>
        <dsp:cNvSpPr/>
      </dsp:nvSpPr>
      <dsp:spPr>
        <a:xfrm>
          <a:off x="2486807" y="1547"/>
          <a:ext cx="1632837" cy="97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Investigation</a:t>
          </a:r>
          <a:endParaRPr lang="cs-CZ" sz="1600" kern="1200" dirty="0"/>
        </a:p>
      </dsp:txBody>
      <dsp:txXfrm>
        <a:off x="2515501" y="30241"/>
        <a:ext cx="1575449" cy="922314"/>
      </dsp:txXfrm>
    </dsp:sp>
    <dsp:sp modelId="{2479BDFE-7FB1-4E4A-B17F-1F32979A6E4D}">
      <dsp:nvSpPr>
        <dsp:cNvPr id="0" name=""/>
        <dsp:cNvSpPr/>
      </dsp:nvSpPr>
      <dsp:spPr>
        <a:xfrm rot="5400000">
          <a:off x="3130145" y="1095548"/>
          <a:ext cx="346161" cy="404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600" kern="1200" dirty="0"/>
        </a:p>
      </dsp:txBody>
      <dsp:txXfrm rot="-5400000">
        <a:off x="3181743" y="1124939"/>
        <a:ext cx="242965" cy="242313"/>
      </dsp:txXfrm>
    </dsp:sp>
    <dsp:sp modelId="{11BACF2F-3388-460C-B412-D3284F6BD437}">
      <dsp:nvSpPr>
        <dsp:cNvPr id="0" name=""/>
        <dsp:cNvSpPr/>
      </dsp:nvSpPr>
      <dsp:spPr>
        <a:xfrm>
          <a:off x="2486807" y="1634384"/>
          <a:ext cx="1632837" cy="97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Hospitalization</a:t>
          </a:r>
          <a:endParaRPr lang="cs-CZ" sz="1400" kern="1200" dirty="0"/>
        </a:p>
      </dsp:txBody>
      <dsp:txXfrm>
        <a:off x="2515501" y="1663078"/>
        <a:ext cx="1575449" cy="922314"/>
      </dsp:txXfrm>
    </dsp:sp>
    <dsp:sp modelId="{2391154B-69D0-4C99-8000-D6251735C318}">
      <dsp:nvSpPr>
        <dsp:cNvPr id="0" name=""/>
        <dsp:cNvSpPr/>
      </dsp:nvSpPr>
      <dsp:spPr>
        <a:xfrm rot="10800000">
          <a:off x="1996956" y="1921764"/>
          <a:ext cx="346161" cy="404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600" kern="1200" dirty="0"/>
        </a:p>
      </dsp:txBody>
      <dsp:txXfrm rot="10800000">
        <a:off x="2100804" y="2002753"/>
        <a:ext cx="242313" cy="242965"/>
      </dsp:txXfrm>
    </dsp:sp>
    <dsp:sp modelId="{A8F58C00-96AD-4A3B-8418-83BBC28405FD}">
      <dsp:nvSpPr>
        <dsp:cNvPr id="0" name=""/>
        <dsp:cNvSpPr/>
      </dsp:nvSpPr>
      <dsp:spPr>
        <a:xfrm>
          <a:off x="200834" y="1634384"/>
          <a:ext cx="1632837" cy="97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Surgery</a:t>
          </a:r>
          <a:endParaRPr lang="cs-CZ" sz="1600" kern="1200" dirty="0"/>
        </a:p>
      </dsp:txBody>
      <dsp:txXfrm>
        <a:off x="229528" y="1663078"/>
        <a:ext cx="1575449" cy="922314"/>
      </dsp:txXfrm>
    </dsp:sp>
    <dsp:sp modelId="{EBE9AE7E-EBF0-4D51-B94D-9F733E494AC3}">
      <dsp:nvSpPr>
        <dsp:cNvPr id="0" name=""/>
        <dsp:cNvSpPr/>
      </dsp:nvSpPr>
      <dsp:spPr>
        <a:xfrm rot="5400000">
          <a:off x="844172" y="2728385"/>
          <a:ext cx="346161" cy="4049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600" kern="1200" dirty="0"/>
        </a:p>
      </dsp:txBody>
      <dsp:txXfrm rot="-5400000">
        <a:off x="895770" y="2757776"/>
        <a:ext cx="242965" cy="242313"/>
      </dsp:txXfrm>
    </dsp:sp>
    <dsp:sp modelId="{FB432F81-E6B7-40CF-9FF7-5A6ADE412ADB}">
      <dsp:nvSpPr>
        <dsp:cNvPr id="0" name=""/>
        <dsp:cNvSpPr/>
      </dsp:nvSpPr>
      <dsp:spPr>
        <a:xfrm>
          <a:off x="200834" y="3267222"/>
          <a:ext cx="1632837" cy="97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Control</a:t>
          </a:r>
          <a:endParaRPr lang="cs-CZ" sz="1600" kern="1200" dirty="0"/>
        </a:p>
      </dsp:txBody>
      <dsp:txXfrm>
        <a:off x="229528" y="3295916"/>
        <a:ext cx="1575449" cy="9223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2C419-8FF6-4191-8ADD-B499E3D30567}">
      <dsp:nvSpPr>
        <dsp:cNvPr id="0" name=""/>
        <dsp:cNvSpPr/>
      </dsp:nvSpPr>
      <dsp:spPr>
        <a:xfrm>
          <a:off x="1414168" y="685997"/>
          <a:ext cx="1077995" cy="1077995"/>
        </a:xfrm>
        <a:prstGeom prst="gear9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Economy</a:t>
          </a:r>
          <a:endParaRPr lang="cs-CZ" sz="1200" kern="1200" dirty="0"/>
        </a:p>
      </dsp:txBody>
      <dsp:txXfrm>
        <a:off x="1630893" y="938512"/>
        <a:ext cx="644545" cy="554112"/>
      </dsp:txXfrm>
    </dsp:sp>
    <dsp:sp modelId="{67BD5BC6-CF7D-4208-BC05-1445D95BE8E4}">
      <dsp:nvSpPr>
        <dsp:cNvPr id="0" name=""/>
        <dsp:cNvSpPr/>
      </dsp:nvSpPr>
      <dsp:spPr>
        <a:xfrm>
          <a:off x="1198257" y="1394953"/>
          <a:ext cx="685997" cy="4115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8DC63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Material</a:t>
          </a:r>
          <a:endParaRPr lang="cs-CZ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Reports</a:t>
          </a:r>
          <a:endParaRPr lang="cs-CZ" sz="800" kern="1200" dirty="0"/>
        </a:p>
      </dsp:txBody>
      <dsp:txXfrm>
        <a:off x="1210312" y="1407008"/>
        <a:ext cx="661887" cy="387488"/>
      </dsp:txXfrm>
    </dsp:sp>
    <dsp:sp modelId="{1A1982FF-6DF8-4ED0-AFEB-D0CD51678955}">
      <dsp:nvSpPr>
        <dsp:cNvPr id="0" name=""/>
        <dsp:cNvSpPr/>
      </dsp:nvSpPr>
      <dsp:spPr>
        <a:xfrm>
          <a:off x="786970" y="431198"/>
          <a:ext cx="783996" cy="783996"/>
        </a:xfrm>
        <a:prstGeom prst="gear6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Utility</a:t>
          </a:r>
          <a:endParaRPr lang="cs-CZ" sz="1200" kern="1200" dirty="0"/>
        </a:p>
      </dsp:txBody>
      <dsp:txXfrm>
        <a:off x="984343" y="629764"/>
        <a:ext cx="389250" cy="386864"/>
      </dsp:txXfrm>
    </dsp:sp>
    <dsp:sp modelId="{A57AC029-9093-49C9-9E0C-13E606D7AAD8}">
      <dsp:nvSpPr>
        <dsp:cNvPr id="0" name=""/>
        <dsp:cNvSpPr/>
      </dsp:nvSpPr>
      <dsp:spPr>
        <a:xfrm>
          <a:off x="1191208" y="292756"/>
          <a:ext cx="897023" cy="4115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8DC63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Food</a:t>
          </a:r>
          <a:endParaRPr lang="cs-CZ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Sanitary</a:t>
          </a:r>
          <a:endParaRPr lang="cs-CZ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Accommodation</a:t>
          </a:r>
          <a:endParaRPr lang="cs-CZ" sz="800" kern="1200" dirty="0"/>
        </a:p>
      </dsp:txBody>
      <dsp:txXfrm>
        <a:off x="1203263" y="304811"/>
        <a:ext cx="872913" cy="387488"/>
      </dsp:txXfrm>
    </dsp:sp>
    <dsp:sp modelId="{F35A9BBE-ACC5-4EEB-A5B0-955993641650}">
      <dsp:nvSpPr>
        <dsp:cNvPr id="0" name=""/>
        <dsp:cNvSpPr/>
      </dsp:nvSpPr>
      <dsp:spPr>
        <a:xfrm rot="1529915">
          <a:off x="1418437" y="527081"/>
          <a:ext cx="1325934" cy="1325934"/>
        </a:xfrm>
        <a:prstGeom prst="circularArrow">
          <a:avLst>
            <a:gd name="adj1" fmla="val 4878"/>
            <a:gd name="adj2" fmla="val 312630"/>
            <a:gd name="adj3" fmla="val 2890941"/>
            <a:gd name="adj4" fmla="val 15605400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1339C-6638-4CBD-AE48-10CE315820A8}">
      <dsp:nvSpPr>
        <dsp:cNvPr id="0" name=""/>
        <dsp:cNvSpPr/>
      </dsp:nvSpPr>
      <dsp:spPr>
        <a:xfrm>
          <a:off x="648126" y="267318"/>
          <a:ext cx="1002535" cy="100253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FE101-5C00-42A9-A04B-76076041BA63}" type="datetimeFigureOut">
              <a:rPr lang="cs-CZ" smtClean="0"/>
              <a:t>30.09.2018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791F4-8A5E-44C8-B94D-909CD7E48C1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210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0952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7263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5295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116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794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788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0606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4834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370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9801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5058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9219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4352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3388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90523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2588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0163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1148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48661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1102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8002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1774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07082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13326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89050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89050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89050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89050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89050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89050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49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89050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50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89050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8905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27177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89050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89050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54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7263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1142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882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7263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Extraction Performer</a:t>
            </a:r>
            <a:r>
              <a:rPr lang="en-US" baseline="0" dirty="0"/>
              <a:t> asks for a plan for a given extraction task identified by an ID.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Extraction Scheduler</a:t>
            </a:r>
            <a:r>
              <a:rPr lang="en-US" baseline="0" dirty="0"/>
              <a:t> asks for the configuration of the extraction task to be executed.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Extraction Scheduler asks for the history of accessing related data sources.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Extraction Scheduler builds a plan and returns</a:t>
            </a:r>
            <a:r>
              <a:rPr lang="en-US" baseline="0" dirty="0"/>
              <a:t> it to the </a:t>
            </a:r>
            <a:r>
              <a:rPr lang="en-US" baseline="0" dirty="0" err="1"/>
              <a:t>perfomer</a:t>
            </a:r>
            <a:r>
              <a:rPr lang="en-US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Extraction Performer runs each extractor according to the plan and receives the data.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7263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791F4-8A5E-44C8-B94D-909CD7E48C1B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8990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ni\Documents\GRAPHIC DESIGN\xml\šablona čistá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03" b="41690"/>
          <a:stretch>
            <a:fillRect/>
          </a:stretch>
        </p:blipFill>
        <p:spPr bwMode="auto">
          <a:xfrm>
            <a:off x="0" y="0"/>
            <a:ext cx="54356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D:\Desktop\template\xwer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4076700"/>
            <a:ext cx="4202112" cy="2259013"/>
          </a:xfrm>
          <a:prstGeom prst="rect">
            <a:avLst/>
          </a:prstGeom>
          <a:noFill/>
          <a:effectLst>
            <a:outerShdw blurRad="190500" dist="38100" dir="2700000" sx="102000" sy="102000" algn="tl" rotWithShape="0">
              <a:prstClr val="black">
                <a:alpha val="6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9600" y="1598400"/>
            <a:ext cx="7772400" cy="1461600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95200" y="3045600"/>
            <a:ext cx="6400800" cy="1752600"/>
          </a:xfrm>
        </p:spPr>
        <p:txBody>
          <a:bodyPr/>
          <a:lstStyle>
            <a:lvl1pPr marL="0" indent="0" algn="l">
              <a:buNone/>
              <a:defRPr sz="2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cs-CZ" dirty="0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2696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cs-CZ" noProof="0"/>
              <a:t>Kliknutím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6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7576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81755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03386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ni\Documents\GRAPHIC DESIGN\xml\šablona čistá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03" b="41690"/>
          <a:stretch>
            <a:fillRect/>
          </a:stretch>
        </p:blipFill>
        <p:spPr bwMode="auto">
          <a:xfrm>
            <a:off x="0" y="0"/>
            <a:ext cx="54356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D:\Desktop\template\xwer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4076700"/>
            <a:ext cx="4202112" cy="2259013"/>
          </a:xfrm>
          <a:prstGeom prst="rect">
            <a:avLst/>
          </a:prstGeom>
          <a:noFill/>
          <a:effectLst>
            <a:outerShdw blurRad="190500" dist="38100" dir="2700000" sx="102000" sy="102000" algn="tl" rotWithShape="0">
              <a:prstClr val="black">
                <a:alpha val="6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9600" y="1598400"/>
            <a:ext cx="7772400" cy="1461600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95200" y="3045600"/>
            <a:ext cx="6400800" cy="1752600"/>
          </a:xfrm>
        </p:spPr>
        <p:txBody>
          <a:bodyPr/>
          <a:lstStyle>
            <a:lvl1pPr marL="0" indent="0" algn="l">
              <a:buNone/>
              <a:defRPr sz="2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cs-CZ" dirty="0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NSWI130 - Lecture 2-4 - Views</a:t>
            </a: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69A0D-6625-4553-B42B-A9DA252A9BE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0502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 (zelen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-1"/>
            <a:ext cx="9144000" cy="6309321"/>
          </a:xfrm>
          <a:prstGeom prst="rect">
            <a:avLst/>
          </a:prstGeom>
          <a:gradFill flip="none" rotWithShape="1">
            <a:gsLst>
              <a:gs pos="0">
                <a:srgbClr val="8CC63F">
                  <a:tint val="66000"/>
                  <a:satMod val="160000"/>
                  <a:lumMod val="64000"/>
                  <a:lumOff val="36000"/>
                  <a:alpha val="50000"/>
                </a:srgbClr>
              </a:gs>
              <a:gs pos="33000">
                <a:srgbClr val="8CC63F">
                  <a:tint val="44500"/>
                  <a:satMod val="160000"/>
                  <a:alpha val="50000"/>
                </a:srgbClr>
              </a:gs>
              <a:gs pos="72000">
                <a:srgbClr val="8CC63F">
                  <a:tint val="23500"/>
                  <a:satMod val="160000"/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pic>
        <p:nvPicPr>
          <p:cNvPr id="5" name="Picture 3" descr="C:\Users\ani\Documents\GRAPHIC DESIGN\xml\šablona čistá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03" b="41690"/>
          <a:stretch>
            <a:fillRect/>
          </a:stretch>
        </p:blipFill>
        <p:spPr bwMode="auto">
          <a:xfrm>
            <a:off x="0" y="0"/>
            <a:ext cx="54356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D:\Desktop\template\xwer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4076700"/>
            <a:ext cx="4202112" cy="2259013"/>
          </a:xfrm>
          <a:prstGeom prst="rect">
            <a:avLst/>
          </a:prstGeom>
          <a:noFill/>
          <a:effectLst>
            <a:outerShdw blurRad="190500" dist="38100" dir="2700000" sx="102000" sy="102000" algn="tl" rotWithShape="0">
              <a:prstClr val="black">
                <a:alpha val="6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9600" y="1598400"/>
            <a:ext cx="7772400" cy="1461600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95200" y="3045600"/>
            <a:ext cx="6400800" cy="1752600"/>
          </a:xfrm>
        </p:spPr>
        <p:txBody>
          <a:bodyPr/>
          <a:lstStyle>
            <a:lvl1pPr marL="0" indent="0" algn="l">
              <a:buNone/>
              <a:defRPr sz="2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cs-CZ" dirty="0"/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NSWI130 - Lecture 2-4 - Views</a:t>
            </a:r>
            <a:endParaRPr lang="cs-CZ"/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1ACDC-315B-4220-A226-EE992F21256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238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 (zelen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-1"/>
            <a:ext cx="9144000" cy="6309321"/>
          </a:xfrm>
          <a:prstGeom prst="rect">
            <a:avLst/>
          </a:prstGeom>
          <a:gradFill flip="none" rotWithShape="1">
            <a:gsLst>
              <a:gs pos="0">
                <a:srgbClr val="8CC63F">
                  <a:tint val="66000"/>
                  <a:satMod val="160000"/>
                  <a:lumMod val="64000"/>
                  <a:lumOff val="36000"/>
                  <a:alpha val="50000"/>
                </a:srgbClr>
              </a:gs>
              <a:gs pos="33000">
                <a:srgbClr val="8CC63F">
                  <a:tint val="44500"/>
                  <a:satMod val="160000"/>
                  <a:alpha val="50000"/>
                </a:srgbClr>
              </a:gs>
              <a:gs pos="72000">
                <a:srgbClr val="8CC63F">
                  <a:tint val="23500"/>
                  <a:satMod val="160000"/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pic>
        <p:nvPicPr>
          <p:cNvPr id="5" name="Picture 3" descr="C:\Users\ani\Documents\GRAPHIC DESIGN\xml\šablona čistá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03" b="41690"/>
          <a:stretch>
            <a:fillRect/>
          </a:stretch>
        </p:blipFill>
        <p:spPr bwMode="auto">
          <a:xfrm>
            <a:off x="0" y="0"/>
            <a:ext cx="54356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D:\Desktop\template\xwer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4076700"/>
            <a:ext cx="4202112" cy="2259013"/>
          </a:xfrm>
          <a:prstGeom prst="rect">
            <a:avLst/>
          </a:prstGeom>
          <a:noFill/>
          <a:effectLst>
            <a:outerShdw blurRad="190500" dist="38100" dir="2700000" sx="102000" sy="102000" algn="tl" rotWithShape="0">
              <a:prstClr val="black">
                <a:alpha val="62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9600" y="1598400"/>
            <a:ext cx="7772400" cy="1461600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95200" y="3045600"/>
            <a:ext cx="6400800" cy="1752600"/>
          </a:xfrm>
        </p:spPr>
        <p:txBody>
          <a:bodyPr/>
          <a:lstStyle>
            <a:lvl1pPr marL="0" indent="0" algn="l">
              <a:buNone/>
              <a:defRPr sz="22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cs-CZ" dirty="0"/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415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057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400" b="1" cap="none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0419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6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783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12474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zápatí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8" name="Zástupný symbol pro číslo snímku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5121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4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772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3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7152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6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8315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UpDiag">
          <a:fgClr>
            <a:srgbClr val="EBF1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Skupina 6"/>
          <p:cNvGrpSpPr>
            <a:grpSpLocks/>
          </p:cNvGrpSpPr>
          <p:nvPr/>
        </p:nvGrpSpPr>
        <p:grpSpPr bwMode="auto">
          <a:xfrm>
            <a:off x="0" y="6308725"/>
            <a:ext cx="9144000" cy="576263"/>
            <a:chOff x="0" y="6309320"/>
            <a:chExt cx="9144000" cy="576064"/>
          </a:xfrm>
        </p:grpSpPr>
        <p:sp>
          <p:nvSpPr>
            <p:cNvPr id="8" name="Obdélník 7"/>
            <p:cNvSpPr/>
            <p:nvPr/>
          </p:nvSpPr>
          <p:spPr>
            <a:xfrm>
              <a:off x="0" y="6309320"/>
              <a:ext cx="9144000" cy="5760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cs-CZ"/>
            </a:p>
          </p:txBody>
        </p:sp>
        <p:pic>
          <p:nvPicPr>
            <p:cNvPr id="1033" name="Picture 2" descr="D:\Skola\XRG grafika\XRG - XML and web eng\PNG transparentní pozadí\Logo XRG and XML -10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8" t="35973" r="9219" b="48312"/>
            <a:stretch>
              <a:fillRect/>
            </a:stretch>
          </p:blipFill>
          <p:spPr bwMode="auto">
            <a:xfrm>
              <a:off x="225608" y="6426005"/>
              <a:ext cx="2426152" cy="342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Kliknutím lze upravit styl.</a:t>
            </a:r>
          </a:p>
        </p:txBody>
      </p:sp>
      <p:sp>
        <p:nvSpPr>
          <p:cNvPr id="1028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 dirty="0"/>
          </a:p>
        </p:txBody>
      </p:sp>
      <p:pic>
        <p:nvPicPr>
          <p:cNvPr id="1031" name="Obrázek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6" t="33051" r="32184" b="48415"/>
          <a:stretch>
            <a:fillRect/>
          </a:stretch>
        </p:blipFill>
        <p:spPr bwMode="auto">
          <a:xfrm>
            <a:off x="8274050" y="115888"/>
            <a:ext cx="762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400" b="1" kern="1200">
          <a:solidFill>
            <a:srgbClr val="8DC63F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SzPct val="5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UpDiag">
          <a:fgClr>
            <a:srgbClr val="EBF1D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Kliknutím lze upravit styl.</a:t>
            </a:r>
          </a:p>
        </p:txBody>
      </p:sp>
      <p:sp>
        <p:nvSpPr>
          <p:cNvPr id="2051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771775" y="6308725"/>
            <a:ext cx="5502275" cy="576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274050" y="6308725"/>
            <a:ext cx="762000" cy="576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EF65AE-9C3F-427B-9BB9-8042F02A86B8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  <p:pic>
        <p:nvPicPr>
          <p:cNvPr id="2054" name="Obráze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6" t="33051" r="32184" b="48415"/>
          <a:stretch>
            <a:fillRect/>
          </a:stretch>
        </p:blipFill>
        <p:spPr bwMode="auto">
          <a:xfrm>
            <a:off x="8274050" y="115888"/>
            <a:ext cx="762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400" b="1" kern="1200">
          <a:solidFill>
            <a:srgbClr val="8DC63F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8DC63F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SzPct val="5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DC63F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27584" y="1598400"/>
            <a:ext cx="8316416" cy="1461600"/>
          </a:xfrm>
        </p:spPr>
        <p:txBody>
          <a:bodyPr/>
          <a:lstStyle/>
          <a:p>
            <a:r>
              <a:rPr lang="en-US" sz="2800" dirty="0"/>
              <a:t>Software System Architectures (</a:t>
            </a:r>
            <a:r>
              <a:rPr lang="cs-CZ" sz="2800" dirty="0"/>
              <a:t>NSWI130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400" dirty="0"/>
              <a:t>Architectural Views</a:t>
            </a:r>
            <a:endParaRPr lang="cs-CZ" sz="2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15616" y="2924944"/>
            <a:ext cx="6400800" cy="1752600"/>
          </a:xfrm>
        </p:spPr>
        <p:txBody>
          <a:bodyPr/>
          <a:lstStyle/>
          <a:p>
            <a:r>
              <a:rPr lang="cs-CZ" dirty="0"/>
              <a:t>Martin Nečaský</a:t>
            </a:r>
            <a:r>
              <a:rPr lang="en-US" dirty="0"/>
              <a:t>, Ph.D.</a:t>
            </a:r>
          </a:p>
          <a:p>
            <a:r>
              <a:rPr lang="en-US" b="0" dirty="0"/>
              <a:t>Department of Software Engineering</a:t>
            </a:r>
            <a:endParaRPr lang="cs-CZ" b="0" dirty="0"/>
          </a:p>
          <a:p>
            <a:r>
              <a:rPr lang="en-US" b="0" dirty="0"/>
              <a:t>Faculty of Mathematics and Physics</a:t>
            </a:r>
          </a:p>
          <a:p>
            <a:r>
              <a:rPr lang="en-US" b="0" dirty="0"/>
              <a:t>Charles University in Prague</a:t>
            </a:r>
            <a:endParaRPr lang="cs-CZ" b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445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C&amp;C properties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Concurrency</a:t>
            </a:r>
          </a:p>
          <a:p>
            <a:pPr lvl="1"/>
            <a:r>
              <a:rPr lang="en-US" dirty="0"/>
              <a:t>Does a component execute as a separate process or thread?</a:t>
            </a:r>
          </a:p>
          <a:p>
            <a:pPr lvl="1"/>
            <a:r>
              <a:rPr lang="en-US" dirty="0"/>
              <a:t>Helps to analyze and simulate performance of concurrent components and identify possible deadlocks.</a:t>
            </a:r>
          </a:p>
          <a:p>
            <a:r>
              <a:rPr lang="en-US" dirty="0"/>
              <a:t>Modifiability</a:t>
            </a:r>
          </a:p>
          <a:p>
            <a:pPr lvl="1"/>
            <a:r>
              <a:rPr lang="en-US" dirty="0"/>
              <a:t>Does the messaging structure support evolving data exchanges? Can the component or connector be adapted to process new kinds of messages?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9066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Kinds of Component-and-Connector Viewpoint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00979003"/>
              </p:ext>
            </p:extLst>
          </p:nvPr>
        </p:nvGraphicFramePr>
        <p:xfrm>
          <a:off x="836585" y="1988840"/>
          <a:ext cx="7533837" cy="3202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0663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Kinds of </a:t>
            </a:r>
            <a:r>
              <a:rPr lang="en-US" dirty="0" err="1"/>
              <a:t>CaC</a:t>
            </a:r>
            <a:r>
              <a:rPr lang="en-US" dirty="0"/>
              <a:t> Viewpoints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sz="2800" dirty="0">
                <a:solidFill>
                  <a:schemeClr val="accent3"/>
                </a:solidFill>
              </a:rPr>
              <a:t>Process Viewpoint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helps to engineer a system’s execution performance and availability</a:t>
            </a:r>
          </a:p>
          <a:p>
            <a:r>
              <a:rPr lang="en-US" dirty="0"/>
              <a:t>components are processes related to each other by run-time connectors</a:t>
            </a:r>
          </a:p>
          <a:p>
            <a:pPr lvl="1"/>
            <a:r>
              <a:rPr lang="en-US" dirty="0"/>
              <a:t>communicates with, synchronizes with, runs concurrently with, may run concurrently with, excludes, precedes, orchestrates, ...</a:t>
            </a:r>
          </a:p>
          <a:p>
            <a:r>
              <a:rPr lang="en-US" dirty="0"/>
              <a:t>process = process in an operation system, thread, distributed process, ...</a:t>
            </a:r>
          </a:p>
          <a:p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6784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délník 54"/>
          <p:cNvSpPr/>
          <p:nvPr/>
        </p:nvSpPr>
        <p:spPr>
          <a:xfrm>
            <a:off x="2339752" y="1412776"/>
            <a:ext cx="4752528" cy="33843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ETL</a:t>
            </a:r>
            <a:endParaRPr lang="cs-CZ" sz="1200" b="1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Process View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13" name="Obdélník 12"/>
          <p:cNvSpPr/>
          <p:nvPr/>
        </p:nvSpPr>
        <p:spPr>
          <a:xfrm>
            <a:off x="4105029" y="1750114"/>
            <a:ext cx="1215752" cy="3827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Extraction</a:t>
            </a:r>
            <a:endParaRPr lang="cs-CZ" sz="1200" dirty="0"/>
          </a:p>
        </p:txBody>
      </p:sp>
      <p:sp>
        <p:nvSpPr>
          <p:cNvPr id="40" name="Obdélník 39"/>
          <p:cNvSpPr/>
          <p:nvPr/>
        </p:nvSpPr>
        <p:spPr>
          <a:xfrm>
            <a:off x="2555776" y="2698627"/>
            <a:ext cx="4320480" cy="10904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Transformation</a:t>
            </a:r>
            <a:endParaRPr lang="cs-CZ" sz="1200" dirty="0"/>
          </a:p>
        </p:txBody>
      </p:sp>
      <p:sp>
        <p:nvSpPr>
          <p:cNvPr id="19" name="Obdélník 18"/>
          <p:cNvSpPr/>
          <p:nvPr/>
        </p:nvSpPr>
        <p:spPr>
          <a:xfrm>
            <a:off x="2699792" y="3212976"/>
            <a:ext cx="1215752" cy="3827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Cleansing</a:t>
            </a:r>
            <a:endParaRPr lang="cs-CZ" sz="1200" dirty="0"/>
          </a:p>
        </p:txBody>
      </p:sp>
      <p:sp>
        <p:nvSpPr>
          <p:cNvPr id="23" name="Obdélník 22"/>
          <p:cNvSpPr/>
          <p:nvPr/>
        </p:nvSpPr>
        <p:spPr>
          <a:xfrm>
            <a:off x="5510267" y="3212976"/>
            <a:ext cx="1215752" cy="3827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Linking</a:t>
            </a:r>
            <a:endParaRPr lang="cs-CZ" sz="1200" dirty="0"/>
          </a:p>
        </p:txBody>
      </p:sp>
      <p:cxnSp>
        <p:nvCxnSpPr>
          <p:cNvPr id="33" name="Přímá spojnice se šipkou 32"/>
          <p:cNvCxnSpPr>
            <a:stCxn id="23" idx="1"/>
            <a:endCxn id="19" idx="3"/>
          </p:cNvCxnSpPr>
          <p:nvPr/>
        </p:nvCxnSpPr>
        <p:spPr>
          <a:xfrm flipH="1">
            <a:off x="3915544" y="3404347"/>
            <a:ext cx="1594723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3" name="Obdélník 52"/>
          <p:cNvSpPr/>
          <p:nvPr/>
        </p:nvSpPr>
        <p:spPr>
          <a:xfrm>
            <a:off x="4108140" y="5494530"/>
            <a:ext cx="1215752" cy="3827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Provision</a:t>
            </a:r>
            <a:endParaRPr lang="cs-CZ" sz="1200" dirty="0"/>
          </a:p>
        </p:txBody>
      </p:sp>
      <p:cxnSp>
        <p:nvCxnSpPr>
          <p:cNvPr id="56" name="Přímá spojnice se šipkou 32"/>
          <p:cNvCxnSpPr>
            <a:stCxn id="13" idx="2"/>
            <a:endCxn id="40" idx="0"/>
          </p:cNvCxnSpPr>
          <p:nvPr/>
        </p:nvCxnSpPr>
        <p:spPr>
          <a:xfrm rot="16200000" flipH="1">
            <a:off x="4431575" y="2414185"/>
            <a:ext cx="565771" cy="31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9" name="TextovéPole 58"/>
          <p:cNvSpPr txBox="1"/>
          <p:nvPr/>
        </p:nvSpPr>
        <p:spPr>
          <a:xfrm>
            <a:off x="3419872" y="2204864"/>
            <a:ext cx="1582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&lt;&lt;</a:t>
            </a:r>
            <a:r>
              <a:rPr lang="en-US" sz="1100" dirty="0" err="1"/>
              <a:t>preceeds</a:t>
            </a:r>
            <a:r>
              <a:rPr lang="en-US" sz="1100" dirty="0"/>
              <a:t>&gt;&gt;</a:t>
            </a:r>
            <a:endParaRPr lang="cs-CZ" sz="1100" dirty="0"/>
          </a:p>
        </p:txBody>
      </p:sp>
      <p:sp>
        <p:nvSpPr>
          <p:cNvPr id="60" name="TextovéPole 59"/>
          <p:cNvSpPr txBox="1"/>
          <p:nvPr/>
        </p:nvSpPr>
        <p:spPr>
          <a:xfrm>
            <a:off x="3351105" y="2996952"/>
            <a:ext cx="2736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&lt;&lt;may-run-concurrently-with&gt;&gt;</a:t>
            </a:r>
            <a:endParaRPr lang="cs-CZ" sz="1100" dirty="0"/>
          </a:p>
        </p:txBody>
      </p:sp>
      <p:cxnSp>
        <p:nvCxnSpPr>
          <p:cNvPr id="63" name="Přímá spojnice se šipkou 62"/>
          <p:cNvCxnSpPr>
            <a:stCxn id="55" idx="2"/>
            <a:endCxn id="53" idx="0"/>
          </p:cNvCxnSpPr>
          <p:nvPr/>
        </p:nvCxnSpPr>
        <p:spPr>
          <a:xfrm>
            <a:off x="4716016" y="4797152"/>
            <a:ext cx="0" cy="6973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6" name="TextovéPole 65"/>
          <p:cNvSpPr txBox="1"/>
          <p:nvPr/>
        </p:nvSpPr>
        <p:spPr>
          <a:xfrm>
            <a:off x="2884924" y="4991952"/>
            <a:ext cx="18310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&lt;&lt;runs-concurrently-with&gt;&gt;</a:t>
            </a:r>
            <a:endParaRPr lang="cs-CZ" sz="1100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13</a:t>
            </a:fld>
            <a:endParaRPr lang="cs-CZ" dirty="0"/>
          </a:p>
        </p:txBody>
      </p:sp>
      <p:sp>
        <p:nvSpPr>
          <p:cNvPr id="20" name="Obdélník 19"/>
          <p:cNvSpPr/>
          <p:nvPr/>
        </p:nvSpPr>
        <p:spPr>
          <a:xfrm>
            <a:off x="4105029" y="4221088"/>
            <a:ext cx="1215752" cy="3827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Load</a:t>
            </a:r>
            <a:endParaRPr lang="cs-CZ" sz="1200" dirty="0"/>
          </a:p>
        </p:txBody>
      </p:sp>
      <p:cxnSp>
        <p:nvCxnSpPr>
          <p:cNvPr id="21" name="Přímá spojnice se šipkou 32"/>
          <p:cNvCxnSpPr>
            <a:stCxn id="40" idx="2"/>
            <a:endCxn id="20" idx="0"/>
          </p:cNvCxnSpPr>
          <p:nvPr/>
        </p:nvCxnSpPr>
        <p:spPr>
          <a:xfrm rot="5400000">
            <a:off x="4498437" y="4003509"/>
            <a:ext cx="432048" cy="31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TextovéPole 21"/>
          <p:cNvSpPr txBox="1"/>
          <p:nvPr/>
        </p:nvSpPr>
        <p:spPr>
          <a:xfrm>
            <a:off x="3137235" y="3879050"/>
            <a:ext cx="1582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&lt;&lt;</a:t>
            </a:r>
            <a:r>
              <a:rPr lang="en-US" sz="1100" dirty="0" err="1"/>
              <a:t>preceeds</a:t>
            </a:r>
            <a:r>
              <a:rPr lang="en-US" sz="1100" dirty="0"/>
              <a:t>&gt;&gt;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2083996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Přímá spojnice 6"/>
          <p:cNvCxnSpPr>
            <a:stCxn id="24" idx="2"/>
          </p:cNvCxnSpPr>
          <p:nvPr/>
        </p:nvCxnSpPr>
        <p:spPr>
          <a:xfrm>
            <a:off x="2694372" y="2096852"/>
            <a:ext cx="0" cy="248427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Process View</a:t>
            </a:r>
            <a:br>
              <a:rPr lang="en-US" dirty="0"/>
            </a:br>
            <a:r>
              <a:rPr lang="en-US" sz="2400" dirty="0"/>
              <a:t>(Driven by Decomposition View)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14</a:t>
            </a:fld>
            <a:endParaRPr lang="cs-CZ" dirty="0"/>
          </a:p>
        </p:txBody>
      </p:sp>
      <p:sp>
        <p:nvSpPr>
          <p:cNvPr id="22" name="Obdélník 21"/>
          <p:cNvSpPr/>
          <p:nvPr/>
        </p:nvSpPr>
        <p:spPr>
          <a:xfrm>
            <a:off x="107504" y="1230360"/>
            <a:ext cx="8928992" cy="4862936"/>
          </a:xfrm>
          <a:prstGeom prst="rect">
            <a:avLst/>
          </a:prstGeom>
          <a:gradFill>
            <a:gsLst>
              <a:gs pos="0">
                <a:schemeClr val="accent4">
                  <a:tint val="50000"/>
                  <a:satMod val="300000"/>
                  <a:alpha val="49000"/>
                </a:schemeClr>
              </a:gs>
              <a:gs pos="35000">
                <a:schemeClr val="accent4">
                  <a:tint val="37000"/>
                  <a:satMod val="300000"/>
                  <a:alpha val="49000"/>
                </a:schemeClr>
              </a:gs>
              <a:gs pos="100000">
                <a:schemeClr val="accent4">
                  <a:tint val="15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Data Extraction</a:t>
            </a:r>
            <a:endParaRPr lang="cs-CZ" sz="1200" dirty="0"/>
          </a:p>
        </p:txBody>
      </p:sp>
      <p:sp>
        <p:nvSpPr>
          <p:cNvPr id="24" name="Obdélník 23"/>
          <p:cNvSpPr/>
          <p:nvPr/>
        </p:nvSpPr>
        <p:spPr>
          <a:xfrm>
            <a:off x="1979712" y="1592796"/>
            <a:ext cx="142932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Extraction Scheduler Comp.</a:t>
            </a:r>
            <a:endParaRPr lang="cs-CZ" sz="1200" dirty="0"/>
          </a:p>
        </p:txBody>
      </p:sp>
      <p:sp>
        <p:nvSpPr>
          <p:cNvPr id="26" name="Obdélník 25"/>
          <p:cNvSpPr/>
          <p:nvPr/>
        </p:nvSpPr>
        <p:spPr>
          <a:xfrm>
            <a:off x="3923928" y="1592796"/>
            <a:ext cx="14293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Extractor Configuration Com.</a:t>
            </a:r>
            <a:endParaRPr lang="cs-CZ" sz="1200" dirty="0"/>
          </a:p>
        </p:txBody>
      </p:sp>
      <p:cxnSp>
        <p:nvCxnSpPr>
          <p:cNvPr id="27" name="Přímá spojnice 26"/>
          <p:cNvCxnSpPr>
            <a:stCxn id="26" idx="2"/>
          </p:cNvCxnSpPr>
          <p:nvPr/>
        </p:nvCxnSpPr>
        <p:spPr>
          <a:xfrm>
            <a:off x="4638588" y="2096852"/>
            <a:ext cx="0" cy="97210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Přímá spojnice se šipkou 9"/>
          <p:cNvCxnSpPr/>
          <p:nvPr/>
        </p:nvCxnSpPr>
        <p:spPr>
          <a:xfrm>
            <a:off x="2694372" y="2636912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ovéPole 10"/>
          <p:cNvSpPr txBox="1"/>
          <p:nvPr/>
        </p:nvSpPr>
        <p:spPr>
          <a:xfrm>
            <a:off x="2843808" y="2382996"/>
            <a:ext cx="1512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getConfiguration</a:t>
            </a:r>
            <a:r>
              <a:rPr lang="en-US" sz="1050" dirty="0"/>
              <a:t>(id)</a:t>
            </a:r>
          </a:p>
        </p:txBody>
      </p:sp>
      <p:cxnSp>
        <p:nvCxnSpPr>
          <p:cNvPr id="31" name="Přímá spojnice se šipkou 30"/>
          <p:cNvCxnSpPr/>
          <p:nvPr/>
        </p:nvCxnSpPr>
        <p:spPr>
          <a:xfrm flipH="1">
            <a:off x="2694372" y="2906256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ovéPole 33"/>
          <p:cNvSpPr txBox="1"/>
          <p:nvPr/>
        </p:nvSpPr>
        <p:spPr>
          <a:xfrm>
            <a:off x="2771800" y="2671028"/>
            <a:ext cx="1656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Configuration c [c.id = id]</a:t>
            </a:r>
          </a:p>
        </p:txBody>
      </p:sp>
      <p:sp>
        <p:nvSpPr>
          <p:cNvPr id="35" name="Obdélník 34"/>
          <p:cNvSpPr/>
          <p:nvPr/>
        </p:nvSpPr>
        <p:spPr>
          <a:xfrm>
            <a:off x="5724128" y="1592796"/>
            <a:ext cx="142932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Extraction History Comp.</a:t>
            </a:r>
            <a:endParaRPr lang="cs-CZ" sz="1200" dirty="0"/>
          </a:p>
        </p:txBody>
      </p:sp>
      <p:cxnSp>
        <p:nvCxnSpPr>
          <p:cNvPr id="36" name="Přímá spojnice 35"/>
          <p:cNvCxnSpPr>
            <a:stCxn id="35" idx="2"/>
          </p:cNvCxnSpPr>
          <p:nvPr/>
        </p:nvCxnSpPr>
        <p:spPr>
          <a:xfrm>
            <a:off x="6438788" y="2096852"/>
            <a:ext cx="0" cy="2196244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Přímá spojnice se šipkou 36"/>
          <p:cNvCxnSpPr/>
          <p:nvPr/>
        </p:nvCxnSpPr>
        <p:spPr>
          <a:xfrm>
            <a:off x="2694372" y="3733582"/>
            <a:ext cx="37444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ovéPole 38"/>
          <p:cNvSpPr txBox="1"/>
          <p:nvPr/>
        </p:nvSpPr>
        <p:spPr>
          <a:xfrm>
            <a:off x="3851920" y="3479666"/>
            <a:ext cx="1872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getHistory</a:t>
            </a:r>
            <a:r>
              <a:rPr lang="en-US" sz="1050" dirty="0"/>
              <a:t>(d.id)</a:t>
            </a:r>
          </a:p>
        </p:txBody>
      </p:sp>
      <p:cxnSp>
        <p:nvCxnSpPr>
          <p:cNvPr id="41" name="Přímá spojnice se šipkou 40"/>
          <p:cNvCxnSpPr/>
          <p:nvPr/>
        </p:nvCxnSpPr>
        <p:spPr>
          <a:xfrm flipH="1">
            <a:off x="2694372" y="4039180"/>
            <a:ext cx="37444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ovéPole 44"/>
          <p:cNvSpPr txBox="1"/>
          <p:nvPr/>
        </p:nvSpPr>
        <p:spPr>
          <a:xfrm>
            <a:off x="3851920" y="3823156"/>
            <a:ext cx="1872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History h [</a:t>
            </a:r>
            <a:r>
              <a:rPr lang="en-US" sz="1050" dirty="0" err="1"/>
              <a:t>h.sid</a:t>
            </a:r>
            <a:r>
              <a:rPr lang="en-US" sz="1050" dirty="0"/>
              <a:t> = d.id]</a:t>
            </a:r>
          </a:p>
        </p:txBody>
      </p:sp>
      <p:sp>
        <p:nvSpPr>
          <p:cNvPr id="29" name="Obdélník 28"/>
          <p:cNvSpPr/>
          <p:nvPr/>
        </p:nvSpPr>
        <p:spPr>
          <a:xfrm>
            <a:off x="2627784" y="3212976"/>
            <a:ext cx="3888432" cy="1008112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/>
              <a:t>LOOP [</a:t>
            </a:r>
            <a:r>
              <a:rPr lang="en-US" sz="1100" dirty="0" err="1"/>
              <a:t>foreach</a:t>
            </a:r>
            <a:r>
              <a:rPr lang="en-US" sz="1100" dirty="0"/>
              <a:t> d in </a:t>
            </a:r>
            <a:r>
              <a:rPr lang="en-US" sz="1100" dirty="0" err="1"/>
              <a:t>c.data_sources</a:t>
            </a:r>
            <a:r>
              <a:rPr lang="en-US" sz="1100" dirty="0"/>
              <a:t>]</a:t>
            </a:r>
          </a:p>
        </p:txBody>
      </p:sp>
      <p:sp>
        <p:nvSpPr>
          <p:cNvPr id="50" name="Obdélník 49"/>
          <p:cNvSpPr/>
          <p:nvPr/>
        </p:nvSpPr>
        <p:spPr>
          <a:xfrm>
            <a:off x="168672" y="1592796"/>
            <a:ext cx="1429320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Extraction Performer Comp.</a:t>
            </a:r>
            <a:endParaRPr lang="cs-CZ" sz="1200" dirty="0"/>
          </a:p>
        </p:txBody>
      </p:sp>
      <p:cxnSp>
        <p:nvCxnSpPr>
          <p:cNvPr id="51" name="Přímá spojnice 50"/>
          <p:cNvCxnSpPr>
            <a:stCxn id="50" idx="2"/>
          </p:cNvCxnSpPr>
          <p:nvPr/>
        </p:nvCxnSpPr>
        <p:spPr>
          <a:xfrm>
            <a:off x="883332" y="2096852"/>
            <a:ext cx="0" cy="385242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Přímá spojnice se šipkou 67"/>
          <p:cNvCxnSpPr/>
          <p:nvPr/>
        </p:nvCxnSpPr>
        <p:spPr>
          <a:xfrm>
            <a:off x="883332" y="2382996"/>
            <a:ext cx="1811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ovéPole 74"/>
          <p:cNvSpPr txBox="1"/>
          <p:nvPr/>
        </p:nvSpPr>
        <p:spPr>
          <a:xfrm>
            <a:off x="1031216" y="2129080"/>
            <a:ext cx="14525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getPlan</a:t>
            </a:r>
            <a:r>
              <a:rPr lang="en-US" sz="1050" dirty="0"/>
              <a:t>(id)</a:t>
            </a:r>
          </a:p>
        </p:txBody>
      </p:sp>
      <p:cxnSp>
        <p:nvCxnSpPr>
          <p:cNvPr id="76" name="Přímá spojnice se šipkou 75"/>
          <p:cNvCxnSpPr/>
          <p:nvPr/>
        </p:nvCxnSpPr>
        <p:spPr>
          <a:xfrm flipH="1">
            <a:off x="883332" y="4475004"/>
            <a:ext cx="1811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ovéPole 76"/>
          <p:cNvSpPr txBox="1"/>
          <p:nvPr/>
        </p:nvSpPr>
        <p:spPr>
          <a:xfrm>
            <a:off x="1002184" y="4221088"/>
            <a:ext cx="1481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ExtractionPlan</a:t>
            </a:r>
            <a:r>
              <a:rPr lang="en-US" sz="1050" dirty="0"/>
              <a:t> p</a:t>
            </a:r>
          </a:p>
        </p:txBody>
      </p:sp>
      <p:sp>
        <p:nvSpPr>
          <p:cNvPr id="80" name="Obdélník 79"/>
          <p:cNvSpPr/>
          <p:nvPr/>
        </p:nvSpPr>
        <p:spPr>
          <a:xfrm>
            <a:off x="7463160" y="1592796"/>
            <a:ext cx="14293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Extractor</a:t>
            </a:r>
          </a:p>
          <a:p>
            <a:pPr algn="ctr"/>
            <a:r>
              <a:rPr lang="en-US" sz="1200" dirty="0"/>
              <a:t>Comp.</a:t>
            </a:r>
            <a:endParaRPr lang="cs-CZ" sz="1200" dirty="0"/>
          </a:p>
        </p:txBody>
      </p:sp>
      <p:cxnSp>
        <p:nvCxnSpPr>
          <p:cNvPr id="81" name="Přímá spojnice 80"/>
          <p:cNvCxnSpPr>
            <a:stCxn id="80" idx="2"/>
          </p:cNvCxnSpPr>
          <p:nvPr/>
        </p:nvCxnSpPr>
        <p:spPr>
          <a:xfrm>
            <a:off x="8177820" y="2096852"/>
            <a:ext cx="0" cy="385242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5" name="Přímá spojnice se šipkou 84"/>
          <p:cNvCxnSpPr/>
          <p:nvPr/>
        </p:nvCxnSpPr>
        <p:spPr>
          <a:xfrm>
            <a:off x="877392" y="5317758"/>
            <a:ext cx="73004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ovéPole 85"/>
          <p:cNvSpPr txBox="1"/>
          <p:nvPr/>
        </p:nvSpPr>
        <p:spPr>
          <a:xfrm>
            <a:off x="3707904" y="5063842"/>
            <a:ext cx="1872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e.run</a:t>
            </a:r>
            <a:r>
              <a:rPr lang="en-US" sz="1050" dirty="0"/>
              <a:t>()</a:t>
            </a:r>
          </a:p>
        </p:txBody>
      </p:sp>
      <p:cxnSp>
        <p:nvCxnSpPr>
          <p:cNvPr id="87" name="Přímá spojnice se šipkou 86"/>
          <p:cNvCxnSpPr/>
          <p:nvPr/>
        </p:nvCxnSpPr>
        <p:spPr>
          <a:xfrm flipH="1">
            <a:off x="877392" y="5623356"/>
            <a:ext cx="73004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ovéPole 87"/>
          <p:cNvSpPr txBox="1"/>
          <p:nvPr/>
        </p:nvSpPr>
        <p:spPr>
          <a:xfrm>
            <a:off x="3707904" y="5407332"/>
            <a:ext cx="18722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RDF data</a:t>
            </a:r>
          </a:p>
        </p:txBody>
      </p:sp>
      <p:sp>
        <p:nvSpPr>
          <p:cNvPr id="89" name="Obdélník 88"/>
          <p:cNvSpPr/>
          <p:nvPr/>
        </p:nvSpPr>
        <p:spPr>
          <a:xfrm>
            <a:off x="810804" y="4797152"/>
            <a:ext cx="7505612" cy="936104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/>
              <a:t>LOOP [</a:t>
            </a:r>
            <a:r>
              <a:rPr lang="en-US" sz="1100" dirty="0" err="1"/>
              <a:t>foreach</a:t>
            </a:r>
            <a:r>
              <a:rPr lang="en-US" sz="1100" dirty="0"/>
              <a:t> e in </a:t>
            </a:r>
            <a:r>
              <a:rPr lang="en-US" sz="1100" dirty="0" err="1"/>
              <a:t>p.components</a:t>
            </a:r>
            <a:r>
              <a:rPr lang="en-US" sz="11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06776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Kinds of </a:t>
            </a:r>
            <a:r>
              <a:rPr lang="en-US" dirty="0" err="1"/>
              <a:t>CaC</a:t>
            </a:r>
            <a:r>
              <a:rPr lang="en-US" dirty="0"/>
              <a:t> Viewpoints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sz="2800" dirty="0">
                <a:solidFill>
                  <a:schemeClr val="accent3"/>
                </a:solidFill>
              </a:rPr>
              <a:t>Data Flow Viewpoint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shows how data is produced and consumed by runtime software elements</a:t>
            </a:r>
          </a:p>
          <a:p>
            <a:pPr lvl="1"/>
            <a:r>
              <a:rPr lang="en-US" dirty="0"/>
              <a:t>it can be used to ensure good performance and data integrity</a:t>
            </a:r>
          </a:p>
          <a:p>
            <a:r>
              <a:rPr lang="en-US" dirty="0"/>
              <a:t>components produce, consume or store data</a:t>
            </a:r>
          </a:p>
          <a:p>
            <a:r>
              <a:rPr lang="en-US" dirty="0"/>
              <a:t>connectors enable sharing data</a:t>
            </a:r>
          </a:p>
          <a:p>
            <a:pPr lvl="1"/>
            <a:r>
              <a:rPr lang="en-US" dirty="0"/>
              <a:t>sharing = one component consumes data produced by another component through a connector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15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5369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Flow View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16</a:t>
            </a:fld>
            <a:endParaRPr lang="cs-CZ" dirty="0"/>
          </a:p>
        </p:txBody>
      </p:sp>
      <p:sp>
        <p:nvSpPr>
          <p:cNvPr id="5" name="Zaoblený obdélník 4"/>
          <p:cNvSpPr/>
          <p:nvPr/>
        </p:nvSpPr>
        <p:spPr>
          <a:xfrm>
            <a:off x="3491880" y="1550587"/>
            <a:ext cx="2016224" cy="5506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Extraction Comp.</a:t>
            </a:r>
          </a:p>
        </p:txBody>
      </p:sp>
      <p:sp>
        <p:nvSpPr>
          <p:cNvPr id="6" name="Obdélník 5"/>
          <p:cNvSpPr/>
          <p:nvPr/>
        </p:nvSpPr>
        <p:spPr>
          <a:xfrm>
            <a:off x="2339752" y="2564904"/>
            <a:ext cx="4320480" cy="164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Přímá spojnice se šipkou 7"/>
          <p:cNvCxnSpPr>
            <a:stCxn id="5" idx="2"/>
            <a:endCxn id="6" idx="0"/>
          </p:cNvCxnSpPr>
          <p:nvPr/>
        </p:nvCxnSpPr>
        <p:spPr>
          <a:xfrm>
            <a:off x="4499992" y="2101262"/>
            <a:ext cx="0" cy="463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aoblený obdélník 24"/>
          <p:cNvSpPr/>
          <p:nvPr/>
        </p:nvSpPr>
        <p:spPr>
          <a:xfrm>
            <a:off x="2051720" y="3284984"/>
            <a:ext cx="2016224" cy="5506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Cleansing Comp.</a:t>
            </a:r>
          </a:p>
        </p:txBody>
      </p:sp>
      <p:sp>
        <p:nvSpPr>
          <p:cNvPr id="26" name="Zaoblený obdélník 25"/>
          <p:cNvSpPr/>
          <p:nvPr/>
        </p:nvSpPr>
        <p:spPr>
          <a:xfrm>
            <a:off x="4860032" y="3284984"/>
            <a:ext cx="2016224" cy="5506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Linking Comp.</a:t>
            </a:r>
          </a:p>
        </p:txBody>
      </p:sp>
      <p:cxnSp>
        <p:nvCxnSpPr>
          <p:cNvPr id="27" name="Přímá spojnice se šipkou 26"/>
          <p:cNvCxnSpPr>
            <a:endCxn id="25" idx="0"/>
          </p:cNvCxnSpPr>
          <p:nvPr/>
        </p:nvCxnSpPr>
        <p:spPr>
          <a:xfrm>
            <a:off x="3059832" y="2729814"/>
            <a:ext cx="0" cy="555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se šipkou 29"/>
          <p:cNvCxnSpPr>
            <a:endCxn id="26" idx="0"/>
          </p:cNvCxnSpPr>
          <p:nvPr/>
        </p:nvCxnSpPr>
        <p:spPr>
          <a:xfrm>
            <a:off x="5868144" y="2729814"/>
            <a:ext cx="0" cy="555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bdélník 39"/>
          <p:cNvSpPr/>
          <p:nvPr/>
        </p:nvSpPr>
        <p:spPr>
          <a:xfrm>
            <a:off x="2339752" y="4365104"/>
            <a:ext cx="4320480" cy="164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Přímá spojnice se šipkou 44"/>
          <p:cNvCxnSpPr>
            <a:stCxn id="25" idx="2"/>
          </p:cNvCxnSpPr>
          <p:nvPr/>
        </p:nvCxnSpPr>
        <p:spPr>
          <a:xfrm>
            <a:off x="3059832" y="3835659"/>
            <a:ext cx="0" cy="529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Přímá spojnice se šipkou 50"/>
          <p:cNvCxnSpPr>
            <a:stCxn id="26" idx="2"/>
          </p:cNvCxnSpPr>
          <p:nvPr/>
        </p:nvCxnSpPr>
        <p:spPr>
          <a:xfrm>
            <a:off x="5868144" y="3835659"/>
            <a:ext cx="0" cy="529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aoblený obdélník 51"/>
          <p:cNvSpPr/>
          <p:nvPr/>
        </p:nvSpPr>
        <p:spPr>
          <a:xfrm>
            <a:off x="3491880" y="5230667"/>
            <a:ext cx="2016224" cy="5506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RDF Storage Comp.</a:t>
            </a:r>
          </a:p>
        </p:txBody>
      </p:sp>
      <p:cxnSp>
        <p:nvCxnSpPr>
          <p:cNvPr id="53" name="Přímá spojnice se šipkou 52"/>
          <p:cNvCxnSpPr>
            <a:stCxn id="40" idx="2"/>
            <a:endCxn id="52" idx="0"/>
          </p:cNvCxnSpPr>
          <p:nvPr/>
        </p:nvCxnSpPr>
        <p:spPr>
          <a:xfrm>
            <a:off x="4499992" y="4530014"/>
            <a:ext cx="0" cy="700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887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Kinds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examples showed only binary connectors with simple roles which can be visualized as lines.</a:t>
            </a:r>
          </a:p>
          <a:p>
            <a:r>
              <a:rPr lang="en-US" dirty="0"/>
              <a:t>However, more complex connectors  which are hard to visualize as binary connectors exist.</a:t>
            </a:r>
          </a:p>
          <a:p>
            <a:r>
              <a:rPr lang="en-US" dirty="0"/>
              <a:t>For example: Enterprise Service Bus, Publish Subscribe Mediator.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17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77014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dirty="0"/>
              <a:t>Deployment View</a:t>
            </a:r>
            <a:endParaRPr lang="cs-CZ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8DC63F"/>
                </a:solidFill>
              </a:rPr>
              <a:t>element</a:t>
            </a:r>
            <a:r>
              <a:rPr lang="en-US" dirty="0">
                <a:solidFill>
                  <a:srgbClr val="8DC63F"/>
                </a:solidFill>
              </a:rPr>
              <a:t> </a:t>
            </a:r>
            <a:r>
              <a:rPr lang="en-US" dirty="0"/>
              <a:t>= software components and hardware + communication components</a:t>
            </a:r>
          </a:p>
          <a:p>
            <a:r>
              <a:rPr lang="en-US" b="1" dirty="0">
                <a:solidFill>
                  <a:srgbClr val="8DC63F"/>
                </a:solidFill>
              </a:rPr>
              <a:t>relationship</a:t>
            </a:r>
            <a:r>
              <a:rPr lang="en-US" dirty="0">
                <a:solidFill>
                  <a:srgbClr val="8DC63F"/>
                </a:solidFill>
              </a:rPr>
              <a:t> </a:t>
            </a:r>
            <a:r>
              <a:rPr lang="en-US" dirty="0"/>
              <a:t>= deployment of software components to hardware + communication components</a:t>
            </a:r>
          </a:p>
          <a:p>
            <a:r>
              <a:rPr lang="en-US" dirty="0"/>
              <a:t>Special kinds: Implementation view, Work assignment view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1127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dirty="0"/>
              <a:t>Implementation View</a:t>
            </a:r>
            <a:endParaRPr lang="cs-CZ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8DC63F"/>
                </a:solidFill>
              </a:rPr>
              <a:t>element</a:t>
            </a:r>
            <a:r>
              <a:rPr lang="en-US" dirty="0">
                <a:solidFill>
                  <a:srgbClr val="8DC63F"/>
                </a:solidFill>
              </a:rPr>
              <a:t> </a:t>
            </a:r>
            <a:r>
              <a:rPr lang="en-US" dirty="0"/>
              <a:t>= software components and system components (file system, configuration files, ...)</a:t>
            </a:r>
          </a:p>
          <a:p>
            <a:r>
              <a:rPr lang="en-US" b="1" dirty="0">
                <a:solidFill>
                  <a:srgbClr val="8DC63F"/>
                </a:solidFill>
              </a:rPr>
              <a:t>relationship</a:t>
            </a:r>
            <a:r>
              <a:rPr lang="en-US" dirty="0">
                <a:solidFill>
                  <a:srgbClr val="8DC63F"/>
                </a:solidFill>
              </a:rPr>
              <a:t> </a:t>
            </a:r>
            <a:r>
              <a:rPr lang="en-US" dirty="0"/>
              <a:t>= implemented by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19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603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dirty="0"/>
              <a:t>Component-and-Connector (C&amp;C) Viewpoint Definition</a:t>
            </a:r>
            <a:endParaRPr lang="cs-CZ" sz="28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Shows elements that have some run-time presence and run-time relationships between them.</a:t>
            </a:r>
            <a:endParaRPr lang="en-US" b="1" dirty="0">
              <a:solidFill>
                <a:srgbClr val="8DC63F"/>
              </a:solidFill>
            </a:endParaRPr>
          </a:p>
          <a:p>
            <a:r>
              <a:rPr lang="en-US" b="1" dirty="0">
                <a:solidFill>
                  <a:srgbClr val="8DC63F"/>
                </a:solidFill>
              </a:rPr>
              <a:t>elements</a:t>
            </a:r>
            <a:r>
              <a:rPr lang="en-US" dirty="0">
                <a:solidFill>
                  <a:srgbClr val="8DC63F"/>
                </a:solidFill>
              </a:rPr>
              <a:t> </a:t>
            </a:r>
            <a:r>
              <a:rPr lang="en-US" dirty="0"/>
              <a:t>= run-time components and connectors</a:t>
            </a:r>
          </a:p>
          <a:p>
            <a:pPr lvl="1"/>
            <a:r>
              <a:rPr lang="en-US" dirty="0"/>
              <a:t>Components and connectors are principal units of computation</a:t>
            </a:r>
          </a:p>
          <a:p>
            <a:pPr lvl="1"/>
            <a:r>
              <a:rPr lang="en-US" dirty="0"/>
              <a:t>Components : processes, objects, clients, servers, data stores, etc.</a:t>
            </a:r>
          </a:p>
          <a:p>
            <a:pPr lvl="1"/>
            <a:r>
              <a:rPr lang="en-US" dirty="0"/>
              <a:t>Connectors : communication links and protocols, information flows, service buses, access to shared storage, message queues, pipes, etc.</a:t>
            </a:r>
          </a:p>
          <a:p>
            <a:r>
              <a:rPr lang="en-US" b="1" dirty="0">
                <a:solidFill>
                  <a:srgbClr val="8DC63F"/>
                </a:solidFill>
              </a:rPr>
              <a:t>relationships</a:t>
            </a:r>
            <a:r>
              <a:rPr lang="en-US" dirty="0">
                <a:solidFill>
                  <a:srgbClr val="8DC63F"/>
                </a:solidFill>
              </a:rPr>
              <a:t> </a:t>
            </a:r>
            <a:r>
              <a:rPr lang="en-US" dirty="0"/>
              <a:t>= attachment of a component to a connector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08906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dirty="0"/>
              <a:t>Work Assignment View</a:t>
            </a:r>
            <a:endParaRPr lang="cs-CZ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8DC63F"/>
                </a:solidFill>
              </a:rPr>
              <a:t>element</a:t>
            </a:r>
            <a:r>
              <a:rPr lang="en-US" dirty="0">
                <a:solidFill>
                  <a:srgbClr val="8DC63F"/>
                </a:solidFill>
              </a:rPr>
              <a:t> </a:t>
            </a:r>
            <a:r>
              <a:rPr lang="en-US" dirty="0"/>
              <a:t>= software components and work teams</a:t>
            </a:r>
          </a:p>
          <a:p>
            <a:r>
              <a:rPr lang="en-US" b="1" dirty="0">
                <a:solidFill>
                  <a:srgbClr val="8DC63F"/>
                </a:solidFill>
              </a:rPr>
              <a:t>relationship</a:t>
            </a:r>
            <a:r>
              <a:rPr lang="en-US" dirty="0">
                <a:solidFill>
                  <a:srgbClr val="8DC63F"/>
                </a:solidFill>
              </a:rPr>
              <a:t> </a:t>
            </a:r>
            <a:r>
              <a:rPr lang="en-US" dirty="0"/>
              <a:t>= work assignment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20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9727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How to document architecture?</a:t>
            </a:r>
            <a:endParaRPr lang="cs-CZ" dirty="0"/>
          </a:p>
        </p:txBody>
      </p:sp>
      <p:sp>
        <p:nvSpPr>
          <p:cNvPr id="6" name="Podnadpis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21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71098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50246A-271F-46CB-AC7F-F72E534C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Documentation roadmap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125A33F-2C52-404F-878F-8BC5989D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tells the reader what information is in the documentation and where to find it</a:t>
            </a:r>
          </a:p>
          <a:p>
            <a:pPr lvl="1"/>
            <a:r>
              <a:rPr lang="en-US" dirty="0"/>
              <a:t>should include overview of the views (name, type, short description, ...)</a:t>
            </a:r>
          </a:p>
          <a:p>
            <a:r>
              <a:rPr lang="en-US" dirty="0"/>
              <a:t>how stakeholders can use the documentation</a:t>
            </a:r>
          </a:p>
          <a:p>
            <a:pPr lvl="1"/>
            <a:r>
              <a:rPr lang="en-US" dirty="0"/>
              <a:t>which stakeholders and concerns are addressed by the views</a:t>
            </a:r>
          </a:p>
          <a:p>
            <a:pPr lvl="1"/>
            <a:r>
              <a:rPr lang="en-US" dirty="0"/>
              <a:t>should be a table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9C1386A-E5BC-46D7-A48D-A5A67712DB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10294E0-CE50-4056-B034-812A7E9041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22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32790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97BB6E-9023-482F-B9C0-4B21B045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 : System overview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56407C7-C867-4325-A872-82B68543C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description of the system’s context, functions, stakeholders, constraints and other important background information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9E62CB6-3F71-4544-B391-D20ED06A0A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59317A9-90A2-4881-8A9E-7821F04DF7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23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6054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8FB929-F10A-4EB9-84F7-7572A800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 : Views documentation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B3FD201-3D33-40B0-9980-5210F524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3.1 : How a view is documented</a:t>
            </a:r>
          </a:p>
          <a:p>
            <a:pPr lvl="1"/>
            <a:r>
              <a:rPr lang="en-US" dirty="0"/>
              <a:t>Describe a template for documenting the views</a:t>
            </a:r>
          </a:p>
          <a:p>
            <a:pPr lvl="1"/>
            <a:r>
              <a:rPr lang="en-US" dirty="0"/>
              <a:t>Explain modeling notation(s)</a:t>
            </a:r>
          </a:p>
          <a:p>
            <a:pPr lvl="2"/>
            <a:r>
              <a:rPr lang="en-US" dirty="0"/>
              <a:t>E.g., what does each graphical modeling construct mean</a:t>
            </a:r>
          </a:p>
          <a:p>
            <a:r>
              <a:rPr lang="en-US" dirty="0"/>
              <a:t>Section 3.2+ : A documentation for each designed view</a:t>
            </a:r>
          </a:p>
          <a:p>
            <a:pPr lvl="1"/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628AAA0-839E-4445-8A63-DE96B80A23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5374088-7F00-4A5A-9E6C-2D09C974B8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4696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8FB929-F10A-4EB9-84F7-7572A800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3.*.1 : Primary representation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B3FD201-3D33-40B0-9980-5210F524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elements and relationships</a:t>
            </a:r>
          </a:p>
          <a:p>
            <a:pPr lvl="1"/>
            <a:r>
              <a:rPr lang="en-US" dirty="0"/>
              <a:t>should contain all important elements and relationships of the view</a:t>
            </a:r>
          </a:p>
          <a:p>
            <a:pPr lvl="1"/>
            <a:r>
              <a:rPr lang="en-US" dirty="0"/>
              <a:t>not necessarily all minor elements/relationships</a:t>
            </a:r>
          </a:p>
          <a:p>
            <a:r>
              <a:rPr lang="en-US" dirty="0"/>
              <a:t>graphical informal or semi-formal notation</a:t>
            </a:r>
          </a:p>
          <a:p>
            <a:r>
              <a:rPr lang="en-US" dirty="0"/>
              <a:t>if the number of elements/relationship is too big, you can separate it to several pictures</a:t>
            </a:r>
          </a:p>
          <a:p>
            <a:pPr lvl="1"/>
            <a:r>
              <a:rPr lang="en-US" dirty="0"/>
              <a:t>e.g., element/relationships which come to play in a normal operation vs. some exceptional operation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628AAA0-839E-4445-8A63-DE96B80A23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5374088-7F00-4A5A-9E6C-2D09C974B8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25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91265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8FB929-F10A-4EB9-84F7-7572A800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3.*.2 : Catalog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B3FD201-3D33-40B0-9980-5210F524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elements and relationships</a:t>
            </a:r>
          </a:p>
          <a:p>
            <a:pPr lvl="1"/>
            <a:r>
              <a:rPr lang="en-US" dirty="0"/>
              <a:t>At least those from the primary representation</a:t>
            </a:r>
          </a:p>
          <a:p>
            <a:pPr lvl="1"/>
            <a:r>
              <a:rPr lang="en-US" dirty="0"/>
              <a:t>Details for each element and relationship</a:t>
            </a:r>
          </a:p>
          <a:p>
            <a:pPr lvl="2"/>
            <a:r>
              <a:rPr lang="en-US" dirty="0"/>
              <a:t>Name, description, rationale (why it is here?)</a:t>
            </a:r>
          </a:p>
          <a:p>
            <a:pPr lvl="2"/>
            <a:r>
              <a:rPr lang="en-US" dirty="0"/>
              <a:t>Interface, behavior description in different situations</a:t>
            </a:r>
          </a:p>
          <a:p>
            <a:pPr lvl="2"/>
            <a:r>
              <a:rPr lang="en-US" dirty="0"/>
              <a:t>SLA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628AAA0-839E-4445-8A63-DE96B80A23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5374088-7F00-4A5A-9E6C-2D09C974B8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26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7448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err="1"/>
              <a:t>Kruchten’s</a:t>
            </a:r>
            <a:r>
              <a:rPr lang="en-US" sz="3600" dirty="0"/>
              <a:t> 4+1 View</a:t>
            </a:r>
            <a:endParaRPr lang="cs-CZ" dirty="0"/>
          </a:p>
        </p:txBody>
      </p:sp>
      <p:sp>
        <p:nvSpPr>
          <p:cNvPr id="6" name="Podnadpis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27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60853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dirty="0" err="1"/>
              <a:t>Kruchten’s</a:t>
            </a:r>
            <a:r>
              <a:rPr lang="en-US" sz="3600" dirty="0"/>
              <a:t> 4+1 View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05396462"/>
              </p:ext>
            </p:extLst>
          </p:nvPr>
        </p:nvGraphicFramePr>
        <p:xfrm>
          <a:off x="1524000" y="145323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28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5857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dirty="0"/>
              <a:t>Logical View (end user)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functionality in terms of structural elements</a:t>
            </a:r>
          </a:p>
          <a:p>
            <a:r>
              <a:rPr lang="en-US" dirty="0"/>
              <a:t>decomposition of system to key functional modules (classes, services) and their attributes and methods</a:t>
            </a:r>
          </a:p>
          <a:p>
            <a:pPr lvl="1"/>
            <a:r>
              <a:rPr lang="en-US" i="1" dirty="0"/>
              <a:t>UML package</a:t>
            </a:r>
            <a:r>
              <a:rPr lang="en-US" dirty="0"/>
              <a:t> </a:t>
            </a:r>
            <a:r>
              <a:rPr lang="en-US" i="1" dirty="0"/>
              <a:t>diagrams</a:t>
            </a:r>
            <a:r>
              <a:rPr lang="en-US" dirty="0"/>
              <a:t>, </a:t>
            </a:r>
            <a:r>
              <a:rPr lang="en-US" i="1" dirty="0"/>
              <a:t>UML class diagrams</a:t>
            </a:r>
          </a:p>
          <a:p>
            <a:pPr lvl="1"/>
            <a:r>
              <a:rPr lang="en-US" i="1" dirty="0"/>
              <a:t>UML component diagrams</a:t>
            </a:r>
          </a:p>
          <a:p>
            <a:r>
              <a:rPr lang="en-US" dirty="0"/>
              <a:t>key internal behavior of functional modules</a:t>
            </a:r>
          </a:p>
          <a:p>
            <a:pPr lvl="1"/>
            <a:r>
              <a:rPr lang="en-US" i="1" dirty="0"/>
              <a:t>UML state machine diagrams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29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1995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dirty="0"/>
              <a:t>Concerns Covered by C&amp;C Viewpoint</a:t>
            </a:r>
            <a:endParaRPr lang="cs-CZ" sz="28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major executing components and how do they interact?</a:t>
            </a:r>
          </a:p>
          <a:p>
            <a:r>
              <a:rPr lang="en-US" dirty="0"/>
              <a:t>What are the major shared data stores?</a:t>
            </a:r>
          </a:p>
          <a:p>
            <a:r>
              <a:rPr lang="en-US" dirty="0"/>
              <a:t>Which parts of the system are replicated?</a:t>
            </a:r>
          </a:p>
          <a:p>
            <a:r>
              <a:rPr lang="en-US" dirty="0"/>
              <a:t>How does data progress through the system?</a:t>
            </a:r>
          </a:p>
          <a:p>
            <a:r>
              <a:rPr lang="en-US" dirty="0"/>
              <a:t>What parts of the system can run in parallel?</a:t>
            </a:r>
          </a:p>
          <a:p>
            <a:r>
              <a:rPr lang="en-US" dirty="0"/>
              <a:t>How can the system’s structure change as it executes?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95364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dirty="0"/>
              <a:t>Process View (integrator)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system functionality in terms of runtime processes</a:t>
            </a:r>
          </a:p>
          <a:p>
            <a:r>
              <a:rPr lang="en-US" dirty="0"/>
              <a:t>software system partitioned to processes</a:t>
            </a:r>
          </a:p>
          <a:p>
            <a:r>
              <a:rPr lang="en-US" dirty="0"/>
              <a:t>process = group of related tasks</a:t>
            </a:r>
          </a:p>
          <a:p>
            <a:r>
              <a:rPr lang="en-US" dirty="0"/>
              <a:t>task is an executable unit which is performed by some functional unit (from logical view)</a:t>
            </a:r>
          </a:p>
          <a:p>
            <a:pPr lvl="1"/>
            <a:r>
              <a:rPr lang="en-US" i="1" dirty="0"/>
              <a:t>UML sequence diagrams</a:t>
            </a:r>
          </a:p>
          <a:p>
            <a:pPr lvl="1"/>
            <a:r>
              <a:rPr lang="en-US" i="1" dirty="0"/>
              <a:t>UML activity diagrams</a:t>
            </a:r>
            <a:r>
              <a:rPr lang="en-US" dirty="0"/>
              <a:t> for more detailed view</a:t>
            </a:r>
          </a:p>
          <a:p>
            <a:pPr lvl="2"/>
            <a:r>
              <a:rPr lang="en-US" dirty="0"/>
              <a:t>allows for parallelization forks and joins, cycles, ...</a:t>
            </a:r>
          </a:p>
          <a:p>
            <a:pPr lvl="1"/>
            <a:r>
              <a:rPr lang="en-US" i="1" dirty="0"/>
              <a:t>UML timing diagrams</a:t>
            </a:r>
            <a:r>
              <a:rPr lang="en-US" dirty="0"/>
              <a:t> for more detailed specification of performance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30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2343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dirty="0"/>
              <a:t>Development View (programmer, manager)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457200" y="1236687"/>
            <a:ext cx="8229600" cy="50006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decomposition to software components developed and tested by development teams</a:t>
            </a:r>
          </a:p>
          <a:p>
            <a:pPr lvl="1"/>
            <a:r>
              <a:rPr lang="en-US" dirty="0"/>
              <a:t>libraries, sub-systems</a:t>
            </a:r>
          </a:p>
          <a:p>
            <a:pPr lvl="1"/>
            <a:r>
              <a:rPr lang="en-US" dirty="0"/>
              <a:t>each component provides well-defined interface to other components</a:t>
            </a:r>
          </a:p>
          <a:p>
            <a:pPr lvl="1"/>
            <a:r>
              <a:rPr lang="en-US" dirty="0"/>
              <a:t>it is specified what other components a component can use</a:t>
            </a:r>
          </a:p>
          <a:p>
            <a:pPr lvl="2"/>
            <a:r>
              <a:rPr lang="en-US" dirty="0"/>
              <a:t>layered structure recommended</a:t>
            </a:r>
          </a:p>
          <a:p>
            <a:r>
              <a:rPr lang="en-US" i="1" dirty="0"/>
              <a:t>UML component diagrams</a:t>
            </a:r>
          </a:p>
          <a:p>
            <a:r>
              <a:rPr lang="en-US" dirty="0"/>
              <a:t>work assignment, development cost and time planning, project progress monitoring</a:t>
            </a:r>
          </a:p>
          <a:p>
            <a:r>
              <a:rPr lang="en-US" dirty="0"/>
              <a:t>reasoning about software reuse, security and portability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31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1457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dirty="0"/>
              <a:t>Physical View (system engineer)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of functional components, processes and tasks to physical configurations</a:t>
            </a:r>
          </a:p>
          <a:p>
            <a:r>
              <a:rPr lang="en-US" dirty="0"/>
              <a:t>should be flexible, assignment to another configuration should have minimal impact on development view</a:t>
            </a:r>
          </a:p>
          <a:p>
            <a:pPr lvl="1"/>
            <a:r>
              <a:rPr lang="en-US" dirty="0"/>
              <a:t>development and test physical configuration</a:t>
            </a:r>
          </a:p>
          <a:p>
            <a:pPr lvl="1"/>
            <a:r>
              <a:rPr lang="en-US" dirty="0"/>
              <a:t>deployment configurations for different customers</a:t>
            </a:r>
          </a:p>
          <a:p>
            <a:r>
              <a:rPr lang="en-US" i="1" dirty="0"/>
              <a:t>UML deployment diagrams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32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24979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600" dirty="0"/>
              <a:t>Scenarios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encompasses instances of use cases that describe system behavior as seen by stakeholders</a:t>
            </a:r>
          </a:p>
          <a:p>
            <a:pPr lvl="1"/>
            <a:r>
              <a:rPr lang="en-US" dirty="0"/>
              <a:t>use case = some very important requirement expressed as concrete interaction with the system</a:t>
            </a:r>
          </a:p>
          <a:p>
            <a:r>
              <a:rPr lang="en-US" dirty="0"/>
              <a:t>discussed as last but created as first</a:t>
            </a:r>
          </a:p>
          <a:p>
            <a:r>
              <a:rPr lang="en-US" i="1" dirty="0"/>
              <a:t>UML use case diagrams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33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83023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Organization Architecture + </a:t>
            </a:r>
            <a:r>
              <a:rPr lang="en-US"/>
              <a:t>Information Architecture</a:t>
            </a:r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34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7823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  <a:endParaRPr lang="cs-CZ" dirty="0"/>
          </a:p>
        </p:txBody>
      </p:sp>
      <p:sp>
        <p:nvSpPr>
          <p:cNvPr id="7" name="Zaoblený obdélník 6"/>
          <p:cNvSpPr/>
          <p:nvPr/>
        </p:nvSpPr>
        <p:spPr>
          <a:xfrm>
            <a:off x="4283968" y="1124744"/>
            <a:ext cx="4536504" cy="4968552"/>
          </a:xfrm>
          <a:prstGeom prst="roundRect">
            <a:avLst>
              <a:gd name="adj" fmla="val 5393"/>
            </a:avLst>
          </a:prstGeom>
          <a:ln>
            <a:solidFill>
              <a:srgbClr val="8DC63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Hospital</a:t>
            </a:r>
            <a:endParaRPr lang="cs-CZ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4969216"/>
              </p:ext>
            </p:extLst>
          </p:nvPr>
        </p:nvGraphicFramePr>
        <p:xfrm>
          <a:off x="4427984" y="1628800"/>
          <a:ext cx="432048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47018674"/>
              </p:ext>
            </p:extLst>
          </p:nvPr>
        </p:nvGraphicFramePr>
        <p:xfrm>
          <a:off x="6012160" y="4133304"/>
          <a:ext cx="3024336" cy="195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Obdélník 8"/>
          <p:cNvSpPr/>
          <p:nvPr/>
        </p:nvSpPr>
        <p:spPr>
          <a:xfrm>
            <a:off x="323528" y="2192665"/>
            <a:ext cx="3600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rgbClr val="8DC63F"/>
                </a:solidFill>
              </a:rPr>
              <a:t>Organization</a:t>
            </a:r>
            <a:r>
              <a:rPr lang="en-US" sz="2800" i="1" dirty="0">
                <a:solidFill>
                  <a:srgbClr val="8DC63F"/>
                </a:solidFill>
              </a:rPr>
              <a:t> </a:t>
            </a:r>
            <a:r>
              <a:rPr lang="en-US" sz="2800" i="1" dirty="0"/>
              <a:t>is a group of people who work together to create a common added value for organization’s clients.</a:t>
            </a:r>
            <a:endParaRPr lang="en-US" sz="3600" b="1" i="1" dirty="0">
              <a:solidFill>
                <a:schemeClr val="accent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67544" y="2134597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DC63F"/>
                </a:solidFill>
              </a:rPr>
              <a:t>“</a:t>
            </a:r>
            <a:endParaRPr lang="cs-CZ" sz="3600" b="1" dirty="0">
              <a:solidFill>
                <a:srgbClr val="8DC63F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2411760" y="4294837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DC63F"/>
                </a:solidFill>
              </a:rPr>
              <a:t>”</a:t>
            </a:r>
            <a:endParaRPr lang="cs-CZ" sz="3600" b="1" dirty="0">
              <a:solidFill>
                <a:srgbClr val="8DC63F"/>
              </a:solidFill>
            </a:endParaRP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35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1707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distinguish two parts of organization (i.e. two subsets of people in organization):</a:t>
            </a:r>
          </a:p>
          <a:p>
            <a:pPr lvl="1"/>
            <a:r>
              <a:rPr lang="en-US" b="1" i="1" dirty="0">
                <a:solidFill>
                  <a:srgbClr val="8DC63F"/>
                </a:solidFill>
              </a:rPr>
              <a:t>business</a:t>
            </a:r>
            <a:endParaRPr lang="en-US" dirty="0"/>
          </a:p>
          <a:p>
            <a:pPr lvl="2"/>
            <a:r>
              <a:rPr lang="en-US" dirty="0"/>
              <a:t>performs various business activities to satisfy clients</a:t>
            </a:r>
          </a:p>
          <a:p>
            <a:pPr lvl="2"/>
            <a:r>
              <a:rPr lang="en-US" dirty="0"/>
              <a:t>represents the needs and requirements</a:t>
            </a:r>
          </a:p>
          <a:p>
            <a:pPr lvl="1"/>
            <a:r>
              <a:rPr lang="en-US" b="1" i="1" dirty="0">
                <a:solidFill>
                  <a:srgbClr val="8DC63F"/>
                </a:solidFill>
              </a:rPr>
              <a:t>IT</a:t>
            </a:r>
            <a:endParaRPr lang="en-US" dirty="0">
              <a:solidFill>
                <a:srgbClr val="8DC63F"/>
              </a:solidFill>
            </a:endParaRPr>
          </a:p>
          <a:p>
            <a:pPr lvl="2"/>
            <a:r>
              <a:rPr lang="en-US" dirty="0"/>
              <a:t>creates, runs and maintains IT infrastructure to support the activities of </a:t>
            </a:r>
            <a:r>
              <a:rPr lang="en-US" i="1" dirty="0"/>
              <a:t>business</a:t>
            </a:r>
            <a:endParaRPr lang="cs-CZ" i="1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36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13338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business activities are organized into </a:t>
            </a:r>
            <a:r>
              <a:rPr lang="en-US" i="1" dirty="0"/>
              <a:t>business processes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activities may be automated</a:t>
            </a:r>
          </a:p>
          <a:p>
            <a:pPr lvl="1"/>
            <a:r>
              <a:rPr lang="en-US" dirty="0"/>
              <a:t>activities within a single business process may be performed by different business people</a:t>
            </a:r>
          </a:p>
          <a:p>
            <a:pPr lvl="1"/>
            <a:r>
              <a:rPr lang="en-US" dirty="0"/>
              <a:t>business process can span the whole organization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827584" y="2132856"/>
            <a:ext cx="77403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solidFill>
                  <a:srgbClr val="8DC63F"/>
                </a:solidFill>
              </a:rPr>
              <a:t>“Business process</a:t>
            </a:r>
            <a:r>
              <a:rPr lang="en-US" sz="2800" i="1" dirty="0">
                <a:solidFill>
                  <a:srgbClr val="8DC63F"/>
                </a:solidFill>
              </a:rPr>
              <a:t> </a:t>
            </a:r>
            <a:r>
              <a:rPr lang="en-US" sz="2800" i="1" dirty="0"/>
              <a:t>is a chain of (business) activities whose output has some added value for the target (customer,  people in organization, partner organization, ...).</a:t>
            </a:r>
            <a:r>
              <a:rPr lang="en-US" sz="2800" b="1" i="1" dirty="0">
                <a:solidFill>
                  <a:srgbClr val="8DC63F"/>
                </a:solidFill>
              </a:rPr>
              <a:t>”</a:t>
            </a:r>
            <a:endParaRPr lang="cs-CZ" sz="3600" b="1" dirty="0">
              <a:solidFill>
                <a:schemeClr val="accent1"/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37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75946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kinds of business processes</a:t>
            </a:r>
          </a:p>
          <a:p>
            <a:pPr lvl="1"/>
            <a:r>
              <a:rPr lang="en-US" b="1" dirty="0">
                <a:solidFill>
                  <a:srgbClr val="8DC63F"/>
                </a:solidFill>
              </a:rPr>
              <a:t>management</a:t>
            </a:r>
            <a:r>
              <a:rPr lang="en-US" dirty="0">
                <a:solidFill>
                  <a:srgbClr val="8DC63F"/>
                </a:solidFill>
              </a:rPr>
              <a:t> </a:t>
            </a:r>
            <a:r>
              <a:rPr lang="en-US" dirty="0"/>
              <a:t>processes</a:t>
            </a:r>
          </a:p>
          <a:p>
            <a:pPr lvl="2"/>
            <a:r>
              <a:rPr lang="en-US" dirty="0"/>
              <a:t>management of the organization, strategic planning</a:t>
            </a:r>
          </a:p>
          <a:p>
            <a:pPr lvl="1"/>
            <a:r>
              <a:rPr lang="en-US" b="1" dirty="0">
                <a:solidFill>
                  <a:srgbClr val="8DC63F"/>
                </a:solidFill>
              </a:rPr>
              <a:t>operational</a:t>
            </a:r>
            <a:r>
              <a:rPr lang="en-US" dirty="0">
                <a:solidFill>
                  <a:srgbClr val="8DC63F"/>
                </a:solidFill>
              </a:rPr>
              <a:t> </a:t>
            </a:r>
            <a:r>
              <a:rPr lang="en-US" dirty="0"/>
              <a:t>processes</a:t>
            </a:r>
          </a:p>
          <a:p>
            <a:pPr lvl="2"/>
            <a:r>
              <a:rPr lang="en-US" dirty="0"/>
              <a:t>create the added value of the organization</a:t>
            </a:r>
          </a:p>
          <a:p>
            <a:pPr lvl="2"/>
            <a:r>
              <a:rPr lang="en-US" dirty="0"/>
              <a:t>also called core processes</a:t>
            </a:r>
          </a:p>
          <a:p>
            <a:pPr lvl="1"/>
            <a:r>
              <a:rPr lang="en-US" b="1" dirty="0">
                <a:solidFill>
                  <a:srgbClr val="8DC63F"/>
                </a:solidFill>
              </a:rPr>
              <a:t>supporting</a:t>
            </a:r>
            <a:r>
              <a:rPr lang="en-US" dirty="0">
                <a:solidFill>
                  <a:srgbClr val="8DC63F"/>
                </a:solidFill>
              </a:rPr>
              <a:t> </a:t>
            </a:r>
            <a:r>
              <a:rPr lang="en-US" dirty="0"/>
              <a:t>processes</a:t>
            </a:r>
          </a:p>
          <a:p>
            <a:pPr lvl="2"/>
            <a:r>
              <a:rPr lang="en-US" dirty="0"/>
              <a:t>supplementary processes which support the operational processes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38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6064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Document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people exchange information among each other and with partner organizations</a:t>
            </a:r>
          </a:p>
          <a:p>
            <a:r>
              <a:rPr lang="en-US" dirty="0"/>
              <a:t>information exchange in the real world means exchanging </a:t>
            </a:r>
            <a:r>
              <a:rPr lang="en-US" b="1" dirty="0">
                <a:solidFill>
                  <a:srgbClr val="8DC63F"/>
                </a:solidFill>
              </a:rPr>
              <a:t>business documents</a:t>
            </a:r>
          </a:p>
          <a:p>
            <a:pPr lvl="1"/>
            <a:r>
              <a:rPr lang="en-US" dirty="0"/>
              <a:t>within organization or with external partners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39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626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dirty="0"/>
              <a:t>Importance of C&amp;C Viewpoint</a:t>
            </a:r>
            <a:endParaRPr lang="cs-CZ" sz="28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Shows how the system works and behaves in runtime.</a:t>
            </a:r>
          </a:p>
          <a:p>
            <a:r>
              <a:rPr lang="en-US" dirty="0"/>
              <a:t>Guides development by specifying structure and behavior of runtime elements.</a:t>
            </a:r>
          </a:p>
          <a:p>
            <a:r>
              <a:rPr lang="en-US" dirty="0"/>
              <a:t>Helps reason about runtime system quality attributes, such as performance and availability.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25212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needs to ...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8DC63F"/>
                </a:solidFill>
              </a:rPr>
              <a:t>build</a:t>
            </a:r>
            <a:r>
              <a:rPr lang="en-US" dirty="0">
                <a:solidFill>
                  <a:srgbClr val="8DC63F"/>
                </a:solidFill>
              </a:rPr>
              <a:t> </a:t>
            </a:r>
            <a:r>
              <a:rPr lang="en-US" dirty="0"/>
              <a:t>IT infrastructure which supports business activities and document exchange</a:t>
            </a:r>
          </a:p>
          <a:p>
            <a:pPr lvl="1"/>
            <a:r>
              <a:rPr lang="en-US" dirty="0"/>
              <a:t>automate, control, monitor, optimize, etc.</a:t>
            </a:r>
            <a:endParaRPr lang="cs-CZ" dirty="0"/>
          </a:p>
          <a:p>
            <a:r>
              <a:rPr lang="en-US" b="1" dirty="0">
                <a:solidFill>
                  <a:srgbClr val="8DC63F"/>
                </a:solidFill>
              </a:rPr>
              <a:t>integrate</a:t>
            </a:r>
            <a:r>
              <a:rPr lang="en-US" dirty="0">
                <a:solidFill>
                  <a:srgbClr val="8DC63F"/>
                </a:solidFill>
              </a:rPr>
              <a:t> </a:t>
            </a:r>
            <a:r>
              <a:rPr lang="en-US" dirty="0"/>
              <a:t>IT infrastructure with its partners</a:t>
            </a:r>
          </a:p>
          <a:p>
            <a:r>
              <a:rPr lang="en-US" dirty="0"/>
              <a:t>flexibly, quickly and cheaply </a:t>
            </a:r>
            <a:r>
              <a:rPr lang="en-US" b="1" dirty="0">
                <a:solidFill>
                  <a:srgbClr val="8DC63F"/>
                </a:solidFill>
              </a:rPr>
              <a:t>change</a:t>
            </a:r>
            <a:r>
              <a:rPr lang="en-US" dirty="0">
                <a:solidFill>
                  <a:srgbClr val="8DC63F"/>
                </a:solidFill>
              </a:rPr>
              <a:t> </a:t>
            </a:r>
            <a:r>
              <a:rPr lang="en-US" dirty="0"/>
              <a:t>IT infrastructure</a:t>
            </a:r>
          </a:p>
          <a:p>
            <a:pPr lvl="1"/>
            <a:r>
              <a:rPr lang="en-US" dirty="0"/>
              <a:t>according to ever-changing business requirements</a:t>
            </a:r>
          </a:p>
          <a:p>
            <a:r>
              <a:rPr lang="en-US" b="1" dirty="0">
                <a:solidFill>
                  <a:srgbClr val="8DC63F"/>
                </a:solidFill>
              </a:rPr>
              <a:t>reuse</a:t>
            </a:r>
            <a:r>
              <a:rPr lang="en-US" dirty="0">
                <a:solidFill>
                  <a:srgbClr val="8DC63F"/>
                </a:solidFill>
              </a:rPr>
              <a:t> </a:t>
            </a:r>
            <a:r>
              <a:rPr lang="en-US" dirty="0"/>
              <a:t>its existing capabilities and </a:t>
            </a:r>
            <a:r>
              <a:rPr lang="en-US" b="1" dirty="0">
                <a:solidFill>
                  <a:srgbClr val="8DC63F"/>
                </a:solidFill>
              </a:rPr>
              <a:t>buy</a:t>
            </a:r>
            <a:r>
              <a:rPr lang="en-US" dirty="0">
                <a:solidFill>
                  <a:srgbClr val="8DC63F"/>
                </a:solidFill>
              </a:rPr>
              <a:t> </a:t>
            </a:r>
            <a:r>
              <a:rPr lang="en-US" dirty="0"/>
              <a:t>capabilities of third-parties</a:t>
            </a:r>
            <a:endParaRPr lang="cs-CZ" dirty="0"/>
          </a:p>
          <a:p>
            <a:r>
              <a:rPr lang="en-US" b="1" dirty="0">
                <a:solidFill>
                  <a:srgbClr val="8DC63F"/>
                </a:solidFill>
              </a:rPr>
              <a:t>monitor</a:t>
            </a:r>
            <a:r>
              <a:rPr lang="en-US" dirty="0">
                <a:solidFill>
                  <a:srgbClr val="8DC63F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8DC63F"/>
                </a:solidFill>
              </a:rPr>
              <a:t>optimize</a:t>
            </a:r>
            <a:r>
              <a:rPr lang="en-US" dirty="0">
                <a:solidFill>
                  <a:srgbClr val="8DC63F"/>
                </a:solidFill>
              </a:rPr>
              <a:t> </a:t>
            </a:r>
            <a:r>
              <a:rPr lang="en-US" dirty="0"/>
              <a:t>the infrastructure and business processes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40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0573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Organization Architecture + Information Model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building block of business-driven</a:t>
            </a:r>
            <a:r>
              <a:rPr lang="cs-CZ" dirty="0"/>
              <a:t> </a:t>
            </a:r>
            <a:r>
              <a:rPr lang="en-US" dirty="0"/>
              <a:t>development</a:t>
            </a:r>
            <a:endParaRPr lang="cs-CZ" dirty="0"/>
          </a:p>
          <a:p>
            <a:r>
              <a:rPr lang="en-US" dirty="0"/>
              <a:t>organization architecture</a:t>
            </a:r>
          </a:p>
          <a:p>
            <a:pPr lvl="1"/>
            <a:r>
              <a:rPr lang="en-US" dirty="0"/>
              <a:t>model of added value created by organization</a:t>
            </a:r>
          </a:p>
          <a:p>
            <a:pPr lvl="1"/>
            <a:r>
              <a:rPr lang="en-US" dirty="0"/>
              <a:t>model of business goals of organization</a:t>
            </a:r>
          </a:p>
          <a:p>
            <a:pPr lvl="1"/>
            <a:r>
              <a:rPr lang="en-US" dirty="0"/>
              <a:t>model of business processes</a:t>
            </a:r>
          </a:p>
          <a:p>
            <a:pPr lvl="2"/>
            <a:r>
              <a:rPr lang="en-US" dirty="0"/>
              <a:t>as use cases on a more abstract level</a:t>
            </a:r>
          </a:p>
          <a:p>
            <a:pPr lvl="2"/>
            <a:r>
              <a:rPr lang="en-US" dirty="0"/>
              <a:t>as connected activities on a more concrete level</a:t>
            </a:r>
          </a:p>
          <a:p>
            <a:r>
              <a:rPr lang="en-US" dirty="0"/>
              <a:t>information model of organization</a:t>
            </a:r>
          </a:p>
          <a:p>
            <a:pPr lvl="1"/>
            <a:r>
              <a:rPr lang="en-US" dirty="0"/>
              <a:t>model data domain</a:t>
            </a:r>
          </a:p>
          <a:p>
            <a:pPr lvl="1"/>
            <a:r>
              <a:rPr lang="en-US" dirty="0"/>
              <a:t>model documents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41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619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Organization Architecture</a:t>
            </a:r>
            <a:br>
              <a:rPr lang="en-US" dirty="0"/>
            </a:br>
            <a:r>
              <a:rPr lang="en-US" dirty="0"/>
              <a:t>Value-Added Diagram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6" t="26389" r="6607" b="33333"/>
          <a:stretch/>
        </p:blipFill>
        <p:spPr bwMode="auto">
          <a:xfrm>
            <a:off x="-1" y="1700808"/>
            <a:ext cx="9152853" cy="414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42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0699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dirty="0"/>
              <a:t>Organization Architecture</a:t>
            </a:r>
            <a:br>
              <a:rPr lang="en-US" dirty="0"/>
            </a:br>
            <a:r>
              <a:rPr lang="en-US" sz="3100" dirty="0"/>
              <a:t>Business Processes</a:t>
            </a:r>
            <a:endParaRPr lang="cs-CZ" sz="2400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457200" y="1125539"/>
            <a:ext cx="8229600" cy="1079326"/>
          </a:xfrm>
        </p:spPr>
        <p:txBody>
          <a:bodyPr/>
          <a:lstStyle/>
          <a:p>
            <a:r>
              <a:rPr lang="en-US" dirty="0"/>
              <a:t>exploit use-case diagrams to identify business processes in organization</a:t>
            </a:r>
          </a:p>
          <a:p>
            <a:pPr lvl="1"/>
            <a:r>
              <a:rPr lang="en-US" dirty="0"/>
              <a:t>use-case for each identified business process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36153"/>
            <a:ext cx="7771429" cy="26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ástupný symbol pro číslo snímku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43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78176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Architecture</a:t>
            </a:r>
            <a:br>
              <a:rPr lang="en-US" dirty="0"/>
            </a:br>
            <a:r>
              <a:rPr lang="en-US" sz="2800" dirty="0"/>
              <a:t>Business Processes</a:t>
            </a:r>
            <a:endParaRPr lang="cs-CZ" sz="240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36153"/>
            <a:ext cx="7771429" cy="26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aoblený obdélník 2"/>
          <p:cNvSpPr/>
          <p:nvPr/>
        </p:nvSpPr>
        <p:spPr>
          <a:xfrm>
            <a:off x="611560" y="4516273"/>
            <a:ext cx="648072" cy="792088"/>
          </a:xfrm>
          <a:prstGeom prst="roundRect">
            <a:avLst/>
          </a:prstGeom>
          <a:solidFill>
            <a:srgbClr val="8DC63F">
              <a:alpha val="20000"/>
            </a:srgbClr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Zástupný symbol pro obsah 5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2159445"/>
          </a:xfrm>
        </p:spPr>
        <p:txBody>
          <a:bodyPr/>
          <a:lstStyle/>
          <a:p>
            <a:r>
              <a:rPr lang="en-US" b="1" dirty="0">
                <a:solidFill>
                  <a:srgbClr val="8DC63F"/>
                </a:solidFill>
              </a:rPr>
              <a:t>actor</a:t>
            </a:r>
            <a:r>
              <a:rPr lang="en-US" dirty="0">
                <a:solidFill>
                  <a:srgbClr val="8DC63F"/>
                </a:solidFill>
              </a:rPr>
              <a:t> </a:t>
            </a:r>
            <a:r>
              <a:rPr lang="en-US" dirty="0"/>
              <a:t>represents a key role in organization which performs some actions or whole business processes</a:t>
            </a: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44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37459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Architecture</a:t>
            </a:r>
            <a:br>
              <a:rPr lang="en-US" dirty="0"/>
            </a:br>
            <a:r>
              <a:rPr lang="en-US" sz="2800" dirty="0"/>
              <a:t>Business Processes</a:t>
            </a:r>
            <a:endParaRPr lang="cs-CZ" sz="240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36153"/>
            <a:ext cx="7771429" cy="26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aoblený obdélník 2"/>
          <p:cNvSpPr/>
          <p:nvPr/>
        </p:nvSpPr>
        <p:spPr>
          <a:xfrm>
            <a:off x="1212248" y="3789040"/>
            <a:ext cx="1199512" cy="792088"/>
          </a:xfrm>
          <a:prstGeom prst="roundRect">
            <a:avLst/>
          </a:prstGeom>
          <a:solidFill>
            <a:srgbClr val="8DC63F">
              <a:alpha val="20000"/>
            </a:srgbClr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Zástupný symbol pro obsah 5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2159445"/>
          </a:xfrm>
        </p:spPr>
        <p:txBody>
          <a:bodyPr/>
          <a:lstStyle/>
          <a:p>
            <a:r>
              <a:rPr lang="en-US" b="1" dirty="0">
                <a:solidFill>
                  <a:srgbClr val="8DC63F"/>
                </a:solidFill>
              </a:rPr>
              <a:t>use case </a:t>
            </a:r>
            <a:r>
              <a:rPr lang="en-US" dirty="0"/>
              <a:t>represents a particular business process</a:t>
            </a:r>
          </a:p>
          <a:p>
            <a:pPr lvl="1"/>
            <a:r>
              <a:rPr lang="en-US" dirty="0"/>
              <a:t>roles participate on use cases</a:t>
            </a: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45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3453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Architecture</a:t>
            </a:r>
            <a:br>
              <a:rPr lang="en-US" dirty="0"/>
            </a:br>
            <a:r>
              <a:rPr lang="en-US" sz="2800" dirty="0"/>
              <a:t>Business Processes</a:t>
            </a:r>
            <a:endParaRPr lang="cs-CZ" sz="2400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457200" y="1125539"/>
            <a:ext cx="8229600" cy="4751733"/>
          </a:xfrm>
        </p:spPr>
        <p:txBody>
          <a:bodyPr>
            <a:normAutofit fontScale="92500"/>
          </a:bodyPr>
          <a:lstStyle/>
          <a:p>
            <a:r>
              <a:rPr lang="en-US" dirty="0"/>
              <a:t>use case is further specified by </a:t>
            </a:r>
            <a:r>
              <a:rPr lang="en-US" b="1" dirty="0">
                <a:solidFill>
                  <a:srgbClr val="8DC63F"/>
                </a:solidFill>
              </a:rPr>
              <a:t>use case scenario</a:t>
            </a:r>
          </a:p>
          <a:p>
            <a:r>
              <a:rPr lang="en-US" b="1" dirty="0">
                <a:solidFill>
                  <a:srgbClr val="8DC63F"/>
                </a:solidFill>
              </a:rPr>
              <a:t>use case scenario</a:t>
            </a:r>
            <a:r>
              <a:rPr lang="en-US" dirty="0">
                <a:solidFill>
                  <a:srgbClr val="8DC63F"/>
                </a:solidFill>
              </a:rPr>
              <a:t> </a:t>
            </a:r>
            <a:r>
              <a:rPr lang="en-US" dirty="0"/>
              <a:t>consists of sequence of steps</a:t>
            </a:r>
          </a:p>
          <a:p>
            <a:pPr lvl="1"/>
            <a:r>
              <a:rPr lang="en-US" dirty="0"/>
              <a:t>one main flow</a:t>
            </a:r>
          </a:p>
          <a:p>
            <a:pPr lvl="1"/>
            <a:r>
              <a:rPr lang="en-US" dirty="0"/>
              <a:t>zero or more alternative flows</a:t>
            </a:r>
          </a:p>
          <a:p>
            <a:r>
              <a:rPr lang="en-US" dirty="0"/>
              <a:t>use case scenario is formally expressed by </a:t>
            </a:r>
            <a:r>
              <a:rPr lang="en-US" b="1" dirty="0">
                <a:solidFill>
                  <a:srgbClr val="8DC63F"/>
                </a:solidFill>
              </a:rPr>
              <a:t>Business Process Model</a:t>
            </a:r>
          </a:p>
          <a:p>
            <a:pPr lvl="1"/>
            <a:r>
              <a:rPr lang="en-US" dirty="0"/>
              <a:t>usually: 1 use case = 1 business process</a:t>
            </a:r>
          </a:p>
          <a:p>
            <a:pPr lvl="1"/>
            <a:r>
              <a:rPr lang="en-US" dirty="0"/>
              <a:t>sometimes: N use cases = 1 business process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46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38938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Architecture</a:t>
            </a:r>
            <a:br>
              <a:rPr lang="en-US" dirty="0"/>
            </a:br>
            <a:r>
              <a:rPr lang="en-US" sz="2800" dirty="0"/>
              <a:t>Business Processes</a:t>
            </a:r>
            <a:endParaRPr lang="cs-CZ" sz="240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10520"/>
            <a:ext cx="8748334" cy="3182776"/>
          </a:xfrm>
          <a:prstGeom prst="rect">
            <a:avLst/>
          </a:prstGeom>
        </p:spPr>
      </p:pic>
      <p:sp>
        <p:nvSpPr>
          <p:cNvPr id="2" name="Zástupný symbol pro číslo snímku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47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6157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Architecture</a:t>
            </a:r>
            <a:br>
              <a:rPr lang="en-US" dirty="0"/>
            </a:br>
            <a:r>
              <a:rPr lang="en-US" sz="2800" dirty="0"/>
              <a:t>Business Processes</a:t>
            </a:r>
            <a:endParaRPr lang="cs-CZ" sz="240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82528"/>
            <a:ext cx="8748334" cy="3182776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2" r="75915"/>
          <a:stretch/>
        </p:blipFill>
        <p:spPr bwMode="auto">
          <a:xfrm>
            <a:off x="395536" y="260648"/>
            <a:ext cx="1871714" cy="23584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aoblený obdélník 7"/>
          <p:cNvSpPr/>
          <p:nvPr/>
        </p:nvSpPr>
        <p:spPr>
          <a:xfrm>
            <a:off x="918440" y="260648"/>
            <a:ext cx="1133280" cy="792088"/>
          </a:xfrm>
          <a:prstGeom prst="roundRect">
            <a:avLst/>
          </a:prstGeom>
          <a:solidFill>
            <a:srgbClr val="8DC63F">
              <a:alpha val="20000"/>
            </a:srgbClr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Zaoblený obdélník 8"/>
          <p:cNvSpPr/>
          <p:nvPr/>
        </p:nvSpPr>
        <p:spPr>
          <a:xfrm>
            <a:off x="611560" y="2941614"/>
            <a:ext cx="8316286" cy="792088"/>
          </a:xfrm>
          <a:prstGeom prst="roundRect">
            <a:avLst/>
          </a:prstGeom>
          <a:solidFill>
            <a:srgbClr val="8DC63F">
              <a:alpha val="20000"/>
            </a:srgbClr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48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10313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Architecture</a:t>
            </a:r>
            <a:br>
              <a:rPr lang="en-US" dirty="0"/>
            </a:br>
            <a:r>
              <a:rPr lang="en-US" sz="2800" dirty="0"/>
              <a:t>Business Processes</a:t>
            </a:r>
            <a:endParaRPr lang="cs-CZ" sz="240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82528"/>
            <a:ext cx="8748334" cy="3182776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9" t="6300" r="45950" b="-3238"/>
          <a:stretch/>
        </p:blipFill>
        <p:spPr bwMode="auto">
          <a:xfrm>
            <a:off x="179512" y="167426"/>
            <a:ext cx="2304256" cy="25757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aoblený obdélník 7"/>
          <p:cNvSpPr/>
          <p:nvPr/>
        </p:nvSpPr>
        <p:spPr>
          <a:xfrm>
            <a:off x="1187624" y="1844824"/>
            <a:ext cx="1133280" cy="898376"/>
          </a:xfrm>
          <a:prstGeom prst="roundRect">
            <a:avLst/>
          </a:prstGeom>
          <a:solidFill>
            <a:srgbClr val="8DC63F">
              <a:alpha val="20000"/>
            </a:srgbClr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Zaoblený obdélník 8"/>
          <p:cNvSpPr/>
          <p:nvPr/>
        </p:nvSpPr>
        <p:spPr>
          <a:xfrm>
            <a:off x="674100" y="4573916"/>
            <a:ext cx="8253746" cy="1447372"/>
          </a:xfrm>
          <a:prstGeom prst="roundRect">
            <a:avLst/>
          </a:prstGeom>
          <a:solidFill>
            <a:srgbClr val="8DC63F">
              <a:alpha val="20000"/>
            </a:srgbClr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49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830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Components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have ports</a:t>
            </a:r>
          </a:p>
          <a:p>
            <a:pPr lvl="1"/>
            <a:r>
              <a:rPr lang="en-US" dirty="0"/>
              <a:t>A point of potential interaction of a component with its environment</a:t>
            </a:r>
          </a:p>
          <a:p>
            <a:pPr lvl="1"/>
            <a:r>
              <a:rPr lang="en-US" dirty="0"/>
              <a:t>It is similar to an interface of a module but not the same (e.g., there can be many ports of the same type, providing same services/operations but under different SLAs)</a:t>
            </a:r>
          </a:p>
          <a:p>
            <a:r>
              <a:rPr lang="en-US" dirty="0"/>
              <a:t>A component can represent a complex sub-system and, therefore, can be itself described with a C&amp;C architecture.</a:t>
            </a:r>
          </a:p>
          <a:p>
            <a:pPr lvl="1"/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696312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Model</a:t>
            </a:r>
            <a:endParaRPr lang="cs-CZ" sz="2400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domain model specifies information in documents exchanged among business process activities</a:t>
            </a:r>
          </a:p>
          <a:p>
            <a:r>
              <a:rPr lang="en-US" dirty="0"/>
              <a:t>sometimes also called </a:t>
            </a:r>
            <a:r>
              <a:rPr lang="en-US" b="1" dirty="0">
                <a:solidFill>
                  <a:srgbClr val="8DC63F"/>
                </a:solidFill>
              </a:rPr>
              <a:t>semantic model</a:t>
            </a:r>
          </a:p>
          <a:p>
            <a:r>
              <a:rPr lang="en-US" dirty="0"/>
              <a:t>two parts</a:t>
            </a:r>
          </a:p>
          <a:p>
            <a:pPr lvl="1"/>
            <a:r>
              <a:rPr lang="en-US" b="1" dirty="0">
                <a:solidFill>
                  <a:srgbClr val="8DC63F"/>
                </a:solidFill>
              </a:rPr>
              <a:t>conceptual domain model</a:t>
            </a:r>
          </a:p>
          <a:p>
            <a:pPr lvl="2"/>
            <a:r>
              <a:rPr lang="en-US" dirty="0"/>
              <a:t>specification of domain independently of particular documents</a:t>
            </a:r>
          </a:p>
          <a:p>
            <a:pPr lvl="1"/>
            <a:r>
              <a:rPr lang="en-US" b="1" dirty="0">
                <a:solidFill>
                  <a:srgbClr val="8DC63F"/>
                </a:solidFill>
              </a:rPr>
              <a:t>document models</a:t>
            </a:r>
          </a:p>
          <a:p>
            <a:pPr lvl="2"/>
            <a:r>
              <a:rPr lang="en-US" dirty="0"/>
              <a:t>specification of how parts of domain are represented in particular kinds of documents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50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31435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Model</a:t>
            </a:r>
            <a:endParaRPr lang="cs-CZ" sz="2400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457200" y="1125539"/>
            <a:ext cx="8229600" cy="1871414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8DC63F"/>
                </a:solidFill>
              </a:rPr>
              <a:t>conceptual domain model</a:t>
            </a:r>
          </a:p>
          <a:p>
            <a:pPr lvl="1"/>
            <a:r>
              <a:rPr lang="en-US" dirty="0"/>
              <a:t>UML class diagrams on high level of abstraction </a:t>
            </a:r>
          </a:p>
          <a:p>
            <a:pPr lvl="2"/>
            <a:r>
              <a:rPr lang="en-US" dirty="0"/>
              <a:t>no or only very generic data types, no keys, no class methods, ...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52936"/>
            <a:ext cx="6008572" cy="33685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ástupný symbol pro číslo snímku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51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49665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Model</a:t>
            </a:r>
            <a:endParaRPr lang="cs-CZ" sz="2400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4751733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8DC63F"/>
                </a:solidFill>
              </a:rPr>
              <a:t>document model</a:t>
            </a:r>
          </a:p>
          <a:p>
            <a:pPr lvl="1"/>
            <a:r>
              <a:rPr lang="en-US" dirty="0"/>
              <a:t>describes particular kind of documents from business process models</a:t>
            </a:r>
          </a:p>
          <a:p>
            <a:pPr lvl="1"/>
            <a:r>
              <a:rPr lang="en-US" dirty="0"/>
              <a:t>real-world documents have hierarchical structure</a:t>
            </a:r>
          </a:p>
          <a:p>
            <a:pPr lvl="2"/>
            <a:r>
              <a:rPr lang="en-US" dirty="0"/>
              <a:t>contains main information item which nests some additional information</a:t>
            </a:r>
          </a:p>
          <a:p>
            <a:pPr lvl="2"/>
            <a:r>
              <a:rPr lang="en-US" dirty="0"/>
              <a:t>e.g. purchase order with customer and purchase items details, procurement tender with tenderer details and offered price, patient record with examination details, etc.</a:t>
            </a:r>
          </a:p>
          <a:p>
            <a:pPr lvl="1"/>
            <a:r>
              <a:rPr lang="en-US" dirty="0"/>
              <a:t>different kinds of documents can share the same part of domain but represent it in different way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52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317445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Model</a:t>
            </a:r>
            <a:endParaRPr lang="cs-CZ" sz="2400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457200" y="1125539"/>
            <a:ext cx="8229600" cy="57527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8DC63F"/>
                </a:solidFill>
              </a:rPr>
              <a:t>document model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10049"/>
            <a:ext cx="2347715" cy="3347143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524" y="1844824"/>
            <a:ext cx="1640572" cy="2262857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852" y="1844824"/>
            <a:ext cx="2102572" cy="4308857"/>
          </a:xfrm>
          <a:prstGeom prst="rect">
            <a:avLst/>
          </a:prstGeom>
        </p:spPr>
      </p:pic>
      <p:sp>
        <p:nvSpPr>
          <p:cNvPr id="2" name="Zástupný symbol pro číslo snímku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53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522185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2" name="Zástupný symbol pro číslo snímku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54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0218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Connectors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Connectors have roles</a:t>
            </a:r>
          </a:p>
          <a:p>
            <a:pPr lvl="1"/>
            <a:r>
              <a:rPr lang="en-US" dirty="0"/>
              <a:t>The way in which the connector may be used by components to carry out interaction.</a:t>
            </a:r>
          </a:p>
          <a:p>
            <a:pPr lvl="2"/>
            <a:r>
              <a:rPr lang="en-US" i="1" dirty="0"/>
              <a:t>invokes-services</a:t>
            </a:r>
            <a:r>
              <a:rPr lang="en-US" dirty="0"/>
              <a:t> and </a:t>
            </a:r>
            <a:r>
              <a:rPr lang="en-US" i="1" dirty="0"/>
              <a:t>provides-services</a:t>
            </a:r>
            <a:r>
              <a:rPr lang="en-US" dirty="0"/>
              <a:t> roles for client-server connector</a:t>
            </a:r>
          </a:p>
          <a:p>
            <a:pPr lvl="2"/>
            <a:r>
              <a:rPr lang="en-US" i="1" dirty="0"/>
              <a:t>writer</a:t>
            </a:r>
            <a:r>
              <a:rPr lang="en-US" dirty="0"/>
              <a:t> and </a:t>
            </a:r>
            <a:r>
              <a:rPr lang="en-US" i="1" dirty="0"/>
              <a:t>reader</a:t>
            </a:r>
            <a:r>
              <a:rPr lang="en-US" dirty="0"/>
              <a:t> roles for pipe connector</a:t>
            </a:r>
          </a:p>
          <a:p>
            <a:pPr lvl="1"/>
            <a:r>
              <a:rPr lang="en-US" dirty="0"/>
              <a:t>Roles can be replicated.</a:t>
            </a:r>
          </a:p>
          <a:p>
            <a:r>
              <a:rPr lang="en-US" dirty="0"/>
              <a:t>Complex connectors may be decomposed into another C&amp;C architecture.</a:t>
            </a:r>
          </a:p>
          <a:p>
            <a:r>
              <a:rPr lang="en-US" dirty="0"/>
              <a:t>Connectors may have more than 2 roles.</a:t>
            </a:r>
          </a:p>
          <a:p>
            <a:r>
              <a:rPr lang="en-US" dirty="0"/>
              <a:t>Connectors embody a protocol of interaction which should be documented.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02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Attachments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 port is attached to a compatible connector role.</a:t>
            </a:r>
          </a:p>
          <a:p>
            <a:r>
              <a:rPr lang="en-US" dirty="0"/>
              <a:t>Creates a graph with components and connectors as nodes and attachments as edges.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838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C&amp;C properties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Reliability</a:t>
            </a:r>
          </a:p>
          <a:p>
            <a:pPr lvl="1"/>
            <a:r>
              <a:rPr lang="en-US" dirty="0"/>
              <a:t>What is a likelihood of failure for a given component or connector?</a:t>
            </a:r>
          </a:p>
          <a:p>
            <a:pPr lvl="1"/>
            <a:r>
              <a:rPr lang="en-US" dirty="0"/>
              <a:t>Helps determine overall system availability.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What response time will the component provide under what loads?</a:t>
            </a:r>
          </a:p>
          <a:p>
            <a:pPr lvl="1"/>
            <a:r>
              <a:rPr lang="en-US" dirty="0"/>
              <a:t>What kind of bandwidth, latency, transaction volume, throughput, etc. can be expected?</a:t>
            </a:r>
          </a:p>
          <a:p>
            <a:pPr lvl="1"/>
            <a:r>
              <a:rPr lang="en-US" dirty="0"/>
              <a:t>Helps determine system-wide properties like response time or buffering needs.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5582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C&amp;C properties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requirements</a:t>
            </a:r>
          </a:p>
          <a:p>
            <a:pPr lvl="1"/>
            <a:r>
              <a:rPr lang="en-US" dirty="0"/>
              <a:t>What are the processing and storage needs of a component or a connector?</a:t>
            </a:r>
          </a:p>
          <a:p>
            <a:pPr lvl="1"/>
            <a:r>
              <a:rPr lang="en-US" dirty="0"/>
              <a:t>Helps determine whether a proposed hardware will be adequate.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Does a component or connector enforce or provide security features? E.g., encryption, audit trails, authentication.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NSWI130 - Lecture 2-4 - Views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74389578"/>
      </p:ext>
    </p:extLst>
  </p:cSld>
  <p:clrMapOvr>
    <a:masterClrMapping/>
  </p:clrMapOvr>
</p:sld>
</file>

<file path=ppt/theme/theme1.xml><?xml version="1.0" encoding="utf-8"?>
<a:theme xmlns:a="http://schemas.openxmlformats.org/drawingml/2006/main" name="S patičkou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z patičky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XRG-slides-template</Template>
  <TotalTime>27542</TotalTime>
  <Words>2550</Words>
  <Application>Microsoft Office PowerPoint</Application>
  <PresentationFormat>Předvádění na obrazovce (4:3)</PresentationFormat>
  <Paragraphs>464</Paragraphs>
  <Slides>54</Slides>
  <Notes>42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54</vt:i4>
      </vt:variant>
    </vt:vector>
  </HeadingPairs>
  <TitlesOfParts>
    <vt:vector size="59" baseType="lpstr">
      <vt:lpstr>Arial</vt:lpstr>
      <vt:lpstr>Calibri</vt:lpstr>
      <vt:lpstr>Wingdings</vt:lpstr>
      <vt:lpstr>S patičkou</vt:lpstr>
      <vt:lpstr>Bez patičky</vt:lpstr>
      <vt:lpstr>Software System Architectures (NSWI130) Architectural Views</vt:lpstr>
      <vt:lpstr>Component-and-Connector (C&amp;C) Viewpoint Definition</vt:lpstr>
      <vt:lpstr>Concerns Covered by C&amp;C Viewpoint</vt:lpstr>
      <vt:lpstr>Importance of C&amp;C Viewpoint</vt:lpstr>
      <vt:lpstr>More about Components</vt:lpstr>
      <vt:lpstr>More about Connectors</vt:lpstr>
      <vt:lpstr>More about Attachments</vt:lpstr>
      <vt:lpstr>C&amp;C properties</vt:lpstr>
      <vt:lpstr>C&amp;C properties</vt:lpstr>
      <vt:lpstr>C&amp;C properties</vt:lpstr>
      <vt:lpstr>Specific Kinds of Component-and-Connector Viewpoint</vt:lpstr>
      <vt:lpstr>Specific Kinds of CaC Viewpoints Process Viewpoint</vt:lpstr>
      <vt:lpstr>Sample Process View</vt:lpstr>
      <vt:lpstr>Sample Process View (Driven by Decomposition View)</vt:lpstr>
      <vt:lpstr>Specific Kinds of CaC Viewpoints Data Flow Viewpoint</vt:lpstr>
      <vt:lpstr>Data Flow View</vt:lpstr>
      <vt:lpstr>More Complex Kinds</vt:lpstr>
      <vt:lpstr>Deployment View</vt:lpstr>
      <vt:lpstr>Implementation View</vt:lpstr>
      <vt:lpstr>Work Assignment View</vt:lpstr>
      <vt:lpstr>How to document architecture?</vt:lpstr>
      <vt:lpstr>Section 1: Documentation roadmap</vt:lpstr>
      <vt:lpstr>Section 2 : System overview</vt:lpstr>
      <vt:lpstr>Section 3 : Views documentation</vt:lpstr>
      <vt:lpstr>Section 3.*.1 : Primary representation</vt:lpstr>
      <vt:lpstr>Section 3.*.2 : Catalog</vt:lpstr>
      <vt:lpstr>Kruchten’s 4+1 View</vt:lpstr>
      <vt:lpstr>Kruchten’s 4+1 View</vt:lpstr>
      <vt:lpstr>Logical View (end user)</vt:lpstr>
      <vt:lpstr>Process View (integrator)</vt:lpstr>
      <vt:lpstr>Development View (programmer, manager)</vt:lpstr>
      <vt:lpstr>Physical View (system engineer)</vt:lpstr>
      <vt:lpstr>Scenarios</vt:lpstr>
      <vt:lpstr>Organization Architecture + Information Architecture</vt:lpstr>
      <vt:lpstr>Organization</vt:lpstr>
      <vt:lpstr>Organization</vt:lpstr>
      <vt:lpstr>Business Process</vt:lpstr>
      <vt:lpstr>Business Process</vt:lpstr>
      <vt:lpstr>Business Document</vt:lpstr>
      <vt:lpstr>Organization needs to ...</vt:lpstr>
      <vt:lpstr>Organization Architecture + Information Model</vt:lpstr>
      <vt:lpstr>Organization Architecture Value-Added Diagram</vt:lpstr>
      <vt:lpstr>Organization Architecture Business Processes</vt:lpstr>
      <vt:lpstr>Organization Architecture Business Processes</vt:lpstr>
      <vt:lpstr>Organization Architecture Business Processes</vt:lpstr>
      <vt:lpstr>Organization Architecture Business Processes</vt:lpstr>
      <vt:lpstr>Organization Architecture Business Processes</vt:lpstr>
      <vt:lpstr>Organization Architecture Business Processes</vt:lpstr>
      <vt:lpstr>Organization Architecture Business Processes</vt:lpstr>
      <vt:lpstr>Information Model</vt:lpstr>
      <vt:lpstr>Information Model</vt:lpstr>
      <vt:lpstr>Information Model</vt:lpstr>
      <vt:lpstr>Information Model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Servisně-Orientovaná Architektura</dc:title>
  <dc:creator>martin</dc:creator>
  <cp:lastModifiedBy>Martin Nečaský</cp:lastModifiedBy>
  <cp:revision>1135</cp:revision>
  <cp:lastPrinted>2013-10-10T06:46:16Z</cp:lastPrinted>
  <dcterms:modified xsi:type="dcterms:W3CDTF">2018-09-30T11:22:45Z</dcterms:modified>
</cp:coreProperties>
</file>