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9"/>
    <p:restoredTop sz="94666"/>
  </p:normalViewPr>
  <p:slideViewPr>
    <p:cSldViewPr snapToGrid="0" snapToObjects="1">
      <p:cViewPr>
        <p:scale>
          <a:sx n="95" d="100"/>
          <a:sy n="95" d="100"/>
        </p:scale>
        <p:origin x="51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3A033-E0E1-4F47-A66C-292134390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2085AC-A8C5-7444-8650-7FC769BD6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AFBC1-3067-DE42-85E6-55AE17A3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67F-1763-5F49-9B1E-87C7ACB0C14E}" type="datetimeFigureOut">
              <a:rPr kumimoji="1" lang="zh-CN" altLang="en-US" smtClean="0"/>
              <a:t>2020/9/2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E65AD-35B0-E249-8E8D-1A9C84AA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FFF77-B794-644F-84E0-9FC46F7C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228A-89C7-F440-8142-9B194C5314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142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014BD-D34A-A748-AD7A-361831BD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EB7039-8382-F741-8C9D-C7C061917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C98BD-DEE5-4742-970D-6CB1D0E8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67F-1763-5F49-9B1E-87C7ACB0C14E}" type="datetimeFigureOut">
              <a:rPr kumimoji="1" lang="zh-CN" altLang="en-US" smtClean="0"/>
              <a:t>2020/9/2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A259F-596D-4C46-B367-90C4E55DC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1E2A0-7720-334C-91FE-049C7884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228A-89C7-F440-8142-9B194C5314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94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696547-7256-BA43-AEAC-F7CB11CD7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A5C325-7720-BA42-B275-6A26E8475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0BD0A-6C5D-994C-8DBF-691E7257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67F-1763-5F49-9B1E-87C7ACB0C14E}" type="datetimeFigureOut">
              <a:rPr kumimoji="1" lang="zh-CN" altLang="en-US" smtClean="0"/>
              <a:t>2020/9/2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CC414-8E4F-6A44-9055-6858805E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0482D-ADA5-A74B-884F-46662745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228A-89C7-F440-8142-9B194C5314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848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B3D08-D7FE-BE48-BF27-1FF32651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A2384-4F6E-144E-A9D0-DAE980E2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89753-486B-A349-9776-CF9A3DA9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67F-1763-5F49-9B1E-87C7ACB0C14E}" type="datetimeFigureOut">
              <a:rPr kumimoji="1" lang="zh-CN" altLang="en-US" smtClean="0"/>
              <a:t>2020/9/2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5ABE7-20AB-2049-9FA4-960B14D0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8E462-EFB2-5A4B-938E-EBA62A08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228A-89C7-F440-8142-9B194C5314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857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70AEA-4D0B-C643-AED7-3BDE3B9CC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041254-3790-D14E-9835-8E049B550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CB092-916C-D34D-9FB5-5826BFB2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67F-1763-5F49-9B1E-87C7ACB0C14E}" type="datetimeFigureOut">
              <a:rPr kumimoji="1" lang="zh-CN" altLang="en-US" smtClean="0"/>
              <a:t>2020/9/2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64057-765F-8B48-B1CF-E47125943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535F6-29E2-F44A-8F94-7D7292E1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228A-89C7-F440-8142-9B194C5314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057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784DC-4362-CD46-B875-CD859EDF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B5E0A2-3CDC-1645-A38F-FA9DFE3B7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C58B90-3232-7642-A991-6A494D692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261EEC-F1C0-FA40-9A55-22539BEE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67F-1763-5F49-9B1E-87C7ACB0C14E}" type="datetimeFigureOut">
              <a:rPr kumimoji="1" lang="zh-CN" altLang="en-US" smtClean="0"/>
              <a:t>2020/9/2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896384-2999-6E4E-A20C-679CB475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3DE765-CB05-3743-9B58-CCC04852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228A-89C7-F440-8142-9B194C5314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97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F812D-1766-5044-ACB5-4833D25D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96CB3C-35CB-D64C-A8B4-65EE0E40C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3D0173-DE30-8847-9295-87653C4A5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69BDF9-75ED-6648-B2E4-B1B2B7D4E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589410-2A56-864E-87C4-0A4CD4A2B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C89F47-6BC1-9340-B6D0-D6C17E6A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67F-1763-5F49-9B1E-87C7ACB0C14E}" type="datetimeFigureOut">
              <a:rPr kumimoji="1" lang="zh-CN" altLang="en-US" smtClean="0"/>
              <a:t>2020/9/2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F167C5-50D4-ED43-9B00-E5504DEB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7EC381-9074-1E42-92E5-BA40B6A7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228A-89C7-F440-8142-9B194C5314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51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4CAAA-1051-8046-869D-4C1D3051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F51204-9250-5C43-964E-6CF17BAC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67F-1763-5F49-9B1E-87C7ACB0C14E}" type="datetimeFigureOut">
              <a:rPr kumimoji="1" lang="zh-CN" altLang="en-US" smtClean="0"/>
              <a:t>2020/9/2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CBB0E3-A7A1-114D-A84F-278CE133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C31983-1BEC-8346-A971-BD9CDBC3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228A-89C7-F440-8142-9B194C5314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341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8FF36D-D9FA-D546-B888-FA397179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67F-1763-5F49-9B1E-87C7ACB0C14E}" type="datetimeFigureOut">
              <a:rPr kumimoji="1" lang="zh-CN" altLang="en-US" smtClean="0"/>
              <a:t>2020/9/2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C8C636-EBEA-A74A-A994-3B29ED05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77E9C3-4BCD-9348-ACCE-8E646E31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228A-89C7-F440-8142-9B194C5314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05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BE20-6BC0-EC4D-8EC6-4D114D14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37C51-5018-7B4A-858F-6DFA476A3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2F124A-9DB1-114A-AD03-1C79BCB12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0D9016-0F20-A746-8E89-40B8C5F3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67F-1763-5F49-9B1E-87C7ACB0C14E}" type="datetimeFigureOut">
              <a:rPr kumimoji="1" lang="zh-CN" altLang="en-US" smtClean="0"/>
              <a:t>2020/9/2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08EA2A-0C6F-6343-8282-50996B7CF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F3059-5910-324A-9B83-46D7F835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228A-89C7-F440-8142-9B194C5314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814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F1BB0-32FA-9542-92AD-FEF8400B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B37B49-C114-5F43-9094-09A83F8BA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333EB-171C-DB48-8CF7-BEDC1D0EA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1F6ABB-C3EB-FA49-8533-285803A4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67F-1763-5F49-9B1E-87C7ACB0C14E}" type="datetimeFigureOut">
              <a:rPr kumimoji="1" lang="zh-CN" altLang="en-US" smtClean="0"/>
              <a:t>2020/9/2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EB3DCE-D477-014F-B65C-FCE004BD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177EC-59EA-DC4A-B75B-9D6BEC40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228A-89C7-F440-8142-9B194C5314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539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3DF236-FE8E-BC4F-95F8-7BE07E05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83DF45-CC16-E842-80A8-7DF09A1EF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7D5B92-F4A5-8B4F-8BD9-2E6CAB50B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5567F-1763-5F49-9B1E-87C7ACB0C14E}" type="datetimeFigureOut">
              <a:rPr kumimoji="1" lang="zh-CN" altLang="en-US" smtClean="0"/>
              <a:t>2020/9/2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0FFBF-3DB3-AC47-8CB7-C5554AEC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87620-3E5E-684C-8A74-CC111F77E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B228A-89C7-F440-8142-9B194C5314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97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4.svg"/><Relationship Id="rId3" Type="http://schemas.openxmlformats.org/officeDocument/2006/relationships/image" Target="../media/image21.svg"/><Relationship Id="rId7" Type="http://schemas.openxmlformats.org/officeDocument/2006/relationships/image" Target="../media/image23.svg"/><Relationship Id="rId12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12.svg"/><Relationship Id="rId5" Type="http://schemas.openxmlformats.org/officeDocument/2006/relationships/image" Target="../media/image18.sv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12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9.svg"/><Relationship Id="rId5" Type="http://schemas.openxmlformats.org/officeDocument/2006/relationships/image" Target="../media/image18.svg"/><Relationship Id="rId15" Type="http://schemas.openxmlformats.org/officeDocument/2006/relationships/image" Target="../media/image33.sv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3.svg"/><Relationship Id="rId7" Type="http://schemas.openxmlformats.org/officeDocument/2006/relationships/image" Target="../media/image14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0.svg"/><Relationship Id="rId5" Type="http://schemas.openxmlformats.org/officeDocument/2006/relationships/image" Target="../media/image12.sv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84C8812B-C4C0-444D-AF46-D1E7B7CCF1B6}"/>
              </a:ext>
            </a:extLst>
          </p:cNvPr>
          <p:cNvSpPr txBox="1"/>
          <p:nvPr/>
        </p:nvSpPr>
        <p:spPr>
          <a:xfrm>
            <a:off x="4206313" y="660970"/>
            <a:ext cx="3743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endParaRPr kumimoji="1"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A2F047A3-5AF9-B844-B5F5-4A94F4D9AA94}"/>
              </a:ext>
            </a:extLst>
          </p:cNvPr>
          <p:cNvGrpSpPr/>
          <p:nvPr/>
        </p:nvGrpSpPr>
        <p:grpSpPr>
          <a:xfrm>
            <a:off x="124798" y="1658244"/>
            <a:ext cx="2744661" cy="4374778"/>
            <a:chOff x="807583" y="1093693"/>
            <a:chExt cx="2744661" cy="4374778"/>
          </a:xfrm>
        </p:grpSpPr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ADD04D30-9956-3C45-9F5A-338987F107D9}"/>
                </a:ext>
              </a:extLst>
            </p:cNvPr>
            <p:cNvSpPr/>
            <p:nvPr/>
          </p:nvSpPr>
          <p:spPr>
            <a:xfrm>
              <a:off x="807583" y="1093693"/>
              <a:ext cx="2744661" cy="43747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8C0E413-9901-8742-8240-1CF1EAD7C41E}"/>
                </a:ext>
              </a:extLst>
            </p:cNvPr>
            <p:cNvSpPr txBox="1"/>
            <p:nvPr/>
          </p:nvSpPr>
          <p:spPr>
            <a:xfrm>
              <a:off x="1359817" y="5099139"/>
              <a:ext cx="1640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A8EF435A-0F59-1D42-A578-B169B6FE84B3}"/>
                </a:ext>
              </a:extLst>
            </p:cNvPr>
            <p:cNvCxnSpPr>
              <a:cxnSpLocks/>
            </p:cNvCxnSpPr>
            <p:nvPr/>
          </p:nvCxnSpPr>
          <p:spPr>
            <a:xfrm>
              <a:off x="817313" y="3281082"/>
              <a:ext cx="272444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747BE1F2-8AD6-9F45-85D9-2C51C0777427}"/>
                </a:ext>
              </a:extLst>
            </p:cNvPr>
            <p:cNvGrpSpPr/>
            <p:nvPr/>
          </p:nvGrpSpPr>
          <p:grpSpPr>
            <a:xfrm>
              <a:off x="1235518" y="1240614"/>
              <a:ext cx="1888790" cy="1980509"/>
              <a:chOff x="1067290" y="1258543"/>
              <a:chExt cx="1888790" cy="1980509"/>
            </a:xfrm>
          </p:grpSpPr>
          <p:pic>
            <p:nvPicPr>
              <p:cNvPr id="12" name="图形 11" descr="智能手机">
                <a:extLst>
                  <a:ext uri="{FF2B5EF4-FFF2-40B4-BE49-F238E27FC236}">
                    <a16:creationId xmlns:a16="http://schemas.microsoft.com/office/drawing/2014/main" id="{C0FC8B32-2938-3E47-B09E-6A2E488963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75138" y="1366391"/>
                <a:ext cx="698704" cy="698704"/>
              </a:xfrm>
              <a:prstGeom prst="rect">
                <a:avLst/>
              </a:prstGeom>
            </p:spPr>
          </p:pic>
          <p:pic>
            <p:nvPicPr>
              <p:cNvPr id="14" name="图形 13" descr="平板电脑">
                <a:extLst>
                  <a:ext uri="{FF2B5EF4-FFF2-40B4-BE49-F238E27FC236}">
                    <a16:creationId xmlns:a16="http://schemas.microsoft.com/office/drawing/2014/main" id="{4034484B-91E8-8340-9F4D-EA3525F016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41680" y="21187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图形 15" descr="笔记本电脑">
                <a:extLst>
                  <a:ext uri="{FF2B5EF4-FFF2-40B4-BE49-F238E27FC236}">
                    <a16:creationId xmlns:a16="http://schemas.microsoft.com/office/drawing/2014/main" id="{08D7BEC1-6185-DC4F-9EE2-E6503978E6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7290" y="21187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图形 17" descr="计算机">
                <a:extLst>
                  <a:ext uri="{FF2B5EF4-FFF2-40B4-BE49-F238E27FC236}">
                    <a16:creationId xmlns:a16="http://schemas.microsoft.com/office/drawing/2014/main" id="{0892F6DE-3558-4447-88C8-D053F1317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041680" y="125854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62F7CCF-944D-2541-B489-E9BF3FB61C48}"/>
                  </a:ext>
                </a:extLst>
              </p:cNvPr>
              <p:cNvSpPr txBox="1"/>
              <p:nvPr/>
            </p:nvSpPr>
            <p:spPr>
              <a:xfrm>
                <a:off x="1330588" y="2869720"/>
                <a:ext cx="1422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Devices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485FC892-A399-D640-B494-0A83AFA2D04B}"/>
                </a:ext>
              </a:extLst>
            </p:cNvPr>
            <p:cNvGrpSpPr/>
            <p:nvPr/>
          </p:nvGrpSpPr>
          <p:grpSpPr>
            <a:xfrm>
              <a:off x="1027446" y="3723302"/>
              <a:ext cx="2304935" cy="1290892"/>
              <a:chOff x="859822" y="3687444"/>
              <a:chExt cx="2304935" cy="1290892"/>
            </a:xfrm>
          </p:grpSpPr>
          <p:pic>
            <p:nvPicPr>
              <p:cNvPr id="20" name="图形 19" descr="数据库">
                <a:extLst>
                  <a:ext uri="{FF2B5EF4-FFF2-40B4-BE49-F238E27FC236}">
                    <a16:creationId xmlns:a16="http://schemas.microsoft.com/office/drawing/2014/main" id="{B849DCF8-556B-B34D-B1A7-A96734F8F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59822" y="36874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8" name="图形 27" descr="数据库">
                <a:extLst>
                  <a:ext uri="{FF2B5EF4-FFF2-40B4-BE49-F238E27FC236}">
                    <a16:creationId xmlns:a16="http://schemas.microsoft.com/office/drawing/2014/main" id="{9F46AFC9-0A11-134C-9916-65B68D1CDB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555090" y="36874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9" name="图形 28" descr="数据库">
                <a:extLst>
                  <a:ext uri="{FF2B5EF4-FFF2-40B4-BE49-F238E27FC236}">
                    <a16:creationId xmlns:a16="http://schemas.microsoft.com/office/drawing/2014/main" id="{E9557BD3-A929-F748-B65E-B84F8AF74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250357" y="368744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EB8EE04-A034-7047-A416-B05B5A171F10}"/>
                  </a:ext>
                </a:extLst>
              </p:cNvPr>
              <p:cNvSpPr txBox="1"/>
              <p:nvPr/>
            </p:nvSpPr>
            <p:spPr>
              <a:xfrm>
                <a:off x="1473806" y="4609004"/>
                <a:ext cx="1140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Silos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8B641F5-E843-234B-9BE9-79A16F6ABCC3}"/>
              </a:ext>
            </a:extLst>
          </p:cNvPr>
          <p:cNvGrpSpPr/>
          <p:nvPr/>
        </p:nvGrpSpPr>
        <p:grpSpPr>
          <a:xfrm>
            <a:off x="4630230" y="1651058"/>
            <a:ext cx="2744662" cy="4381964"/>
            <a:chOff x="4329606" y="1344699"/>
            <a:chExt cx="2744662" cy="4381964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29AF5841-FD69-C749-8CB6-5EB3C7578FFE}"/>
                </a:ext>
              </a:extLst>
            </p:cNvPr>
            <p:cNvSpPr/>
            <p:nvPr/>
          </p:nvSpPr>
          <p:spPr>
            <a:xfrm>
              <a:off x="4329606" y="1344699"/>
              <a:ext cx="2744662" cy="43747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A4ECD95-6DA1-F944-8403-C1EE79DDDB27}"/>
                </a:ext>
              </a:extLst>
            </p:cNvPr>
            <p:cNvSpPr txBox="1"/>
            <p:nvPr/>
          </p:nvSpPr>
          <p:spPr>
            <a:xfrm>
              <a:off x="4905395" y="5357331"/>
              <a:ext cx="1627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9007D6F9-0395-C747-A5FC-8A90AE5E690B}"/>
                </a:ext>
              </a:extLst>
            </p:cNvPr>
            <p:cNvGrpSpPr/>
            <p:nvPr/>
          </p:nvGrpSpPr>
          <p:grpSpPr>
            <a:xfrm>
              <a:off x="4477101" y="3082394"/>
              <a:ext cx="1789663" cy="1274694"/>
              <a:chOff x="4778194" y="3853194"/>
              <a:chExt cx="1789663" cy="1274694"/>
            </a:xfrm>
          </p:grpSpPr>
          <p:pic>
            <p:nvPicPr>
              <p:cNvPr id="22" name="图形 21" descr="同步云">
                <a:extLst>
                  <a:ext uri="{FF2B5EF4-FFF2-40B4-BE49-F238E27FC236}">
                    <a16:creationId xmlns:a16="http://schemas.microsoft.com/office/drawing/2014/main" id="{4056EEAA-C272-E84F-BAE2-C27D2C5C71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778194" y="3853194"/>
                <a:ext cx="988695" cy="988695"/>
              </a:xfrm>
              <a:prstGeom prst="rect">
                <a:avLst/>
              </a:prstGeom>
            </p:spPr>
          </p:pic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12288AD-E23D-D446-BF18-C4D0859BA1A7}"/>
                  </a:ext>
                </a:extLst>
              </p:cNvPr>
              <p:cNvSpPr txBox="1"/>
              <p:nvPr/>
            </p:nvSpPr>
            <p:spPr>
              <a:xfrm>
                <a:off x="4888253" y="4758556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0350722B-F1CD-2449-AA47-AD7A37A8A6F5}"/>
                  </a:ext>
                </a:extLst>
              </p:cNvPr>
              <p:cNvSpPr txBox="1"/>
              <p:nvPr/>
            </p:nvSpPr>
            <p:spPr>
              <a:xfrm>
                <a:off x="5596244" y="4503648"/>
                <a:ext cx="971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右箭头 45">
              <a:extLst>
                <a:ext uri="{FF2B5EF4-FFF2-40B4-BE49-F238E27FC236}">
                  <a16:creationId xmlns:a16="http://schemas.microsoft.com/office/drawing/2014/main" id="{850422F9-8F8E-DB4B-90EE-0E767DB6B584}"/>
                </a:ext>
              </a:extLst>
            </p:cNvPr>
            <p:cNvSpPr/>
            <p:nvPr/>
          </p:nvSpPr>
          <p:spPr>
            <a:xfrm rot="5400000">
              <a:off x="6122092" y="2665924"/>
              <a:ext cx="734565" cy="25024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、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D9549D9E-A125-5A46-8DB2-701D7FB05643}"/>
                </a:ext>
              </a:extLst>
            </p:cNvPr>
            <p:cNvSpPr txBox="1"/>
            <p:nvPr/>
          </p:nvSpPr>
          <p:spPr>
            <a:xfrm>
              <a:off x="4644360" y="2404624"/>
              <a:ext cx="1781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Byzantine</a:t>
              </a:r>
              <a:r>
                <a:rPr kumimoji="1"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Attack</a:t>
              </a:r>
              <a:endPara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45EA248-40E5-864C-A9FC-48DEF826658A}"/>
                </a:ext>
              </a:extLst>
            </p:cNvPr>
            <p:cNvSpPr txBox="1"/>
            <p:nvPr/>
          </p:nvSpPr>
          <p:spPr>
            <a:xfrm>
              <a:off x="4647056" y="2702979"/>
              <a:ext cx="1742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Backdoor</a:t>
              </a:r>
              <a:r>
                <a:rPr kumimoji="1"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Attack</a:t>
              </a:r>
              <a:endPara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右箭头 55">
              <a:extLst>
                <a:ext uri="{FF2B5EF4-FFF2-40B4-BE49-F238E27FC236}">
                  <a16:creationId xmlns:a16="http://schemas.microsoft.com/office/drawing/2014/main" id="{603B2127-44B6-1C4C-BD77-D87785EB9F28}"/>
                </a:ext>
              </a:extLst>
            </p:cNvPr>
            <p:cNvSpPr/>
            <p:nvPr/>
          </p:nvSpPr>
          <p:spPr>
            <a:xfrm>
              <a:off x="5593724" y="3542301"/>
              <a:ext cx="367262" cy="24378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D7A3931F-EE65-E74E-9F21-30F3B5554D58}"/>
                </a:ext>
              </a:extLst>
            </p:cNvPr>
            <p:cNvGrpSpPr/>
            <p:nvPr/>
          </p:nvGrpSpPr>
          <p:grpSpPr>
            <a:xfrm>
              <a:off x="6025411" y="3139992"/>
              <a:ext cx="914400" cy="1221923"/>
              <a:chOff x="5983788" y="3357627"/>
              <a:chExt cx="914400" cy="1221923"/>
            </a:xfrm>
          </p:grpSpPr>
          <p:pic>
            <p:nvPicPr>
              <p:cNvPr id="54" name="图形 53" descr="大脑">
                <a:extLst>
                  <a:ext uri="{FF2B5EF4-FFF2-40B4-BE49-F238E27FC236}">
                    <a16:creationId xmlns:a16="http://schemas.microsoft.com/office/drawing/2014/main" id="{6E69C6C8-10BC-2E45-8530-13633CAA0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983788" y="335762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93FBCCF-EFDF-FF4E-A559-1177130BC6EB}"/>
                  </a:ext>
                </a:extLst>
              </p:cNvPr>
              <p:cNvSpPr txBox="1"/>
              <p:nvPr/>
            </p:nvSpPr>
            <p:spPr>
              <a:xfrm>
                <a:off x="6097220" y="4210218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B6DEB081-2352-5C4D-85E4-7035FE33AD6D}"/>
                </a:ext>
              </a:extLst>
            </p:cNvPr>
            <p:cNvGrpSpPr/>
            <p:nvPr/>
          </p:nvGrpSpPr>
          <p:grpSpPr>
            <a:xfrm>
              <a:off x="5296614" y="1449071"/>
              <a:ext cx="1755609" cy="938792"/>
              <a:chOff x="5398180" y="1321958"/>
              <a:chExt cx="1755609" cy="938792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67E461B-FB07-9449-9FB8-5AD950D7E7AA}"/>
                  </a:ext>
                </a:extLst>
              </p:cNvPr>
              <p:cNvSpPr txBox="1"/>
              <p:nvPr/>
            </p:nvSpPr>
            <p:spPr>
              <a:xfrm>
                <a:off x="5398180" y="1891418"/>
                <a:ext cx="1755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Malicious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Nodes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4" name="图形 43" descr="魔鬼表情，实心填充">
                <a:extLst>
                  <a:ext uri="{FF2B5EF4-FFF2-40B4-BE49-F238E27FC236}">
                    <a16:creationId xmlns:a16="http://schemas.microsoft.com/office/drawing/2014/main" id="{1C4CAA16-8CA4-164B-92EA-5D2D4B070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570012" y="1321958"/>
                <a:ext cx="618758" cy="618758"/>
              </a:xfrm>
              <a:prstGeom prst="rect">
                <a:avLst/>
              </a:prstGeom>
            </p:spPr>
          </p:pic>
          <p:pic>
            <p:nvPicPr>
              <p:cNvPr id="72" name="图形 71" descr="魔鬼表情，实心填充">
                <a:extLst>
                  <a:ext uri="{FF2B5EF4-FFF2-40B4-BE49-F238E27FC236}">
                    <a16:creationId xmlns:a16="http://schemas.microsoft.com/office/drawing/2014/main" id="{EFFDC513-A502-8643-B3E0-267950C1C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295711" y="1321958"/>
                <a:ext cx="618758" cy="618758"/>
              </a:xfrm>
              <a:prstGeom prst="rect">
                <a:avLst/>
              </a:prstGeom>
            </p:spPr>
          </p:pic>
        </p:grpSp>
      </p:grp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676A9BE-D4E9-4842-82E9-8DEF276212DB}"/>
              </a:ext>
            </a:extLst>
          </p:cNvPr>
          <p:cNvSpPr txBox="1"/>
          <p:nvPr/>
        </p:nvSpPr>
        <p:spPr>
          <a:xfrm rot="20225505">
            <a:off x="7513027" y="3342374"/>
            <a:ext cx="17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右箭头 98">
            <a:extLst>
              <a:ext uri="{FF2B5EF4-FFF2-40B4-BE49-F238E27FC236}">
                <a16:creationId xmlns:a16="http://schemas.microsoft.com/office/drawing/2014/main" id="{9E40D057-8142-9A47-B245-1F8B768C631D}"/>
              </a:ext>
            </a:extLst>
          </p:cNvPr>
          <p:cNvSpPr/>
          <p:nvPr/>
        </p:nvSpPr>
        <p:spPr>
          <a:xfrm rot="5400000">
            <a:off x="3198867" y="2525428"/>
            <a:ext cx="1916364" cy="19234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、</a:t>
            </a:r>
          </a:p>
        </p:txBody>
      </p:sp>
      <p:sp>
        <p:nvSpPr>
          <p:cNvPr id="101" name="右箭头 100">
            <a:extLst>
              <a:ext uri="{FF2B5EF4-FFF2-40B4-BE49-F238E27FC236}">
                <a16:creationId xmlns:a16="http://schemas.microsoft.com/office/drawing/2014/main" id="{54AD8AEC-72B1-5E47-81DE-7639D57CD54D}"/>
              </a:ext>
            </a:extLst>
          </p:cNvPr>
          <p:cNvSpPr/>
          <p:nvPr/>
        </p:nvSpPr>
        <p:spPr>
          <a:xfrm rot="5400000">
            <a:off x="8060187" y="2270235"/>
            <a:ext cx="1412152" cy="19570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、</a:t>
            </a: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0F400D76-0684-6F47-B7E7-1EBA70FE94CC}"/>
              </a:ext>
            </a:extLst>
          </p:cNvPr>
          <p:cNvGrpSpPr/>
          <p:nvPr/>
        </p:nvGrpSpPr>
        <p:grpSpPr>
          <a:xfrm>
            <a:off x="9135663" y="1625611"/>
            <a:ext cx="2744662" cy="4407411"/>
            <a:chOff x="8030914" y="1086507"/>
            <a:chExt cx="2744662" cy="4407411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74D59D75-342C-6145-9039-DF20EB81EE73}"/>
                </a:ext>
              </a:extLst>
            </p:cNvPr>
            <p:cNvSpPr/>
            <p:nvPr/>
          </p:nvSpPr>
          <p:spPr>
            <a:xfrm>
              <a:off x="8030914" y="1086507"/>
              <a:ext cx="2744662" cy="43747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A96ED63-4B9E-1948-88E0-7F51B3479D0C}"/>
                </a:ext>
              </a:extLst>
            </p:cNvPr>
            <p:cNvSpPr txBox="1"/>
            <p:nvPr/>
          </p:nvSpPr>
          <p:spPr>
            <a:xfrm>
              <a:off x="8702570" y="5124586"/>
              <a:ext cx="1396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3D634821-D0FB-BD4A-9E7F-DAB8378CEED8}"/>
                </a:ext>
              </a:extLst>
            </p:cNvPr>
            <p:cNvGrpSpPr/>
            <p:nvPr/>
          </p:nvGrpSpPr>
          <p:grpSpPr>
            <a:xfrm>
              <a:off x="8599631" y="3637210"/>
              <a:ext cx="1704313" cy="1283033"/>
              <a:chOff x="8671348" y="3637210"/>
              <a:chExt cx="1704313" cy="1283033"/>
            </a:xfrm>
          </p:grpSpPr>
          <p:pic>
            <p:nvPicPr>
              <p:cNvPr id="24" name="图形 23" descr="用户">
                <a:extLst>
                  <a:ext uri="{FF2B5EF4-FFF2-40B4-BE49-F238E27FC236}">
                    <a16:creationId xmlns:a16="http://schemas.microsoft.com/office/drawing/2014/main" id="{EA650879-C40D-EE47-831E-1CB9A97F6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915312" y="3637210"/>
                <a:ext cx="1162667" cy="1162667"/>
              </a:xfrm>
              <a:prstGeom prst="rect">
                <a:avLst/>
              </a:prstGeom>
            </p:spPr>
          </p:pic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61A07A4-ABDB-D941-B1C6-F0A6C5CE512E}"/>
                  </a:ext>
                </a:extLst>
              </p:cNvPr>
              <p:cNvSpPr txBox="1"/>
              <p:nvPr/>
            </p:nvSpPr>
            <p:spPr>
              <a:xfrm>
                <a:off x="8671348" y="4550911"/>
                <a:ext cx="17043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Benign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Queriers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B812407F-AAE4-BB40-AB57-FA87F695F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5522" y="3427556"/>
              <a:ext cx="2708528" cy="14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81226B04-DDD1-F64A-B7D8-0340DA1F87F3}"/>
                </a:ext>
              </a:extLst>
            </p:cNvPr>
            <p:cNvGrpSpPr/>
            <p:nvPr/>
          </p:nvGrpSpPr>
          <p:grpSpPr>
            <a:xfrm>
              <a:off x="8428754" y="1893590"/>
              <a:ext cx="1960793" cy="927715"/>
              <a:chOff x="5270416" y="-626563"/>
              <a:chExt cx="1960793" cy="927715"/>
            </a:xfrm>
          </p:grpSpPr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7C94D38D-C65D-CE45-A657-85A86B608AEC}"/>
                  </a:ext>
                </a:extLst>
              </p:cNvPr>
              <p:cNvSpPr txBox="1"/>
              <p:nvPr/>
            </p:nvSpPr>
            <p:spPr>
              <a:xfrm>
                <a:off x="5270416" y="-68180"/>
                <a:ext cx="1960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Malicious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Queriers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7" name="图形 76" descr="魔鬼表情，实心填充">
                <a:extLst>
                  <a:ext uri="{FF2B5EF4-FFF2-40B4-BE49-F238E27FC236}">
                    <a16:creationId xmlns:a16="http://schemas.microsoft.com/office/drawing/2014/main" id="{0E330331-E88D-4C4D-81CE-9023F07D2B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578324" y="-626563"/>
                <a:ext cx="618758" cy="618758"/>
              </a:xfrm>
              <a:prstGeom prst="rect">
                <a:avLst/>
              </a:prstGeom>
            </p:spPr>
          </p:pic>
          <p:pic>
            <p:nvPicPr>
              <p:cNvPr id="78" name="图形 77" descr="魔鬼表情，实心填充">
                <a:extLst>
                  <a:ext uri="{FF2B5EF4-FFF2-40B4-BE49-F238E27FC236}">
                    <a16:creationId xmlns:a16="http://schemas.microsoft.com/office/drawing/2014/main" id="{4FB59B95-17E8-BE45-9B41-7740F2ADEA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304023" y="-626563"/>
                <a:ext cx="618758" cy="618758"/>
              </a:xfrm>
              <a:prstGeom prst="rect">
                <a:avLst/>
              </a:prstGeom>
            </p:spPr>
          </p:pic>
        </p:grp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0E94735A-FE03-EF40-9510-D71792777B5F}"/>
              </a:ext>
            </a:extLst>
          </p:cNvPr>
          <p:cNvCxnSpPr>
            <a:stCxn id="54" idx="3"/>
            <a:endCxn id="24" idx="1"/>
          </p:cNvCxnSpPr>
          <p:nvPr/>
        </p:nvCxnSpPr>
        <p:spPr>
          <a:xfrm>
            <a:off x="7240435" y="3903551"/>
            <a:ext cx="2707909" cy="8540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C711F889-6688-354C-BDAA-6D57A5DE0F97}"/>
              </a:ext>
            </a:extLst>
          </p:cNvPr>
          <p:cNvCxnSpPr>
            <a:cxnSpLocks/>
            <a:stCxn id="54" idx="3"/>
            <a:endCxn id="77" idx="1"/>
          </p:cNvCxnSpPr>
          <p:nvPr/>
        </p:nvCxnSpPr>
        <p:spPr>
          <a:xfrm flipV="1">
            <a:off x="7240435" y="2742073"/>
            <a:ext cx="2600976" cy="116147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511281B3-C35F-404B-96A3-973C4004C492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2441523" y="3122585"/>
            <a:ext cx="2336202" cy="76051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1ACC9C07-9378-FE4F-B614-90D6FEAA99A8}"/>
              </a:ext>
            </a:extLst>
          </p:cNvPr>
          <p:cNvCxnSpPr>
            <a:cxnSpLocks/>
            <a:stCxn id="29" idx="3"/>
            <a:endCxn id="22" idx="1"/>
          </p:cNvCxnSpPr>
          <p:nvPr/>
        </p:nvCxnSpPr>
        <p:spPr>
          <a:xfrm flipV="1">
            <a:off x="2649596" y="3883101"/>
            <a:ext cx="2128129" cy="86195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CE7461B-EBC9-B74E-8EEF-873E7A44F94D}"/>
              </a:ext>
            </a:extLst>
          </p:cNvPr>
          <p:cNvSpPr txBox="1"/>
          <p:nvPr/>
        </p:nvSpPr>
        <p:spPr>
          <a:xfrm>
            <a:off x="2885302" y="2144083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Perturbation</a:t>
            </a:r>
          </a:p>
          <a:p>
            <a:pPr algn="ctr"/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endParaRPr kumimoji="1" lang="zh-CN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直角上箭头 99">
            <a:extLst>
              <a:ext uri="{FF2B5EF4-FFF2-40B4-BE49-F238E27FC236}">
                <a16:creationId xmlns:a16="http://schemas.microsoft.com/office/drawing/2014/main" id="{82A111B7-5C82-114B-A039-64550AEF7F03}"/>
              </a:ext>
            </a:extLst>
          </p:cNvPr>
          <p:cNvSpPr/>
          <p:nvPr/>
        </p:nvSpPr>
        <p:spPr>
          <a:xfrm rot="5400000" flipV="1">
            <a:off x="6597613" y="2011618"/>
            <a:ext cx="1412152" cy="806665"/>
          </a:xfrm>
          <a:prstGeom prst="bentUpArrow">
            <a:avLst>
              <a:gd name="adj1" fmla="val 12244"/>
              <a:gd name="adj2" fmla="val 18012"/>
              <a:gd name="adj3" fmla="val 25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4D2E9C4-A203-624D-8022-CBF59A702EE2}"/>
              </a:ext>
            </a:extLst>
          </p:cNvPr>
          <p:cNvSpPr txBox="1"/>
          <p:nvPr/>
        </p:nvSpPr>
        <p:spPr>
          <a:xfrm>
            <a:off x="7646437" y="203338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kumimoji="1" lang="zh-CN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BF0A821-60E2-574A-BC6E-DC280BF444DA}"/>
              </a:ext>
            </a:extLst>
          </p:cNvPr>
          <p:cNvSpPr txBox="1"/>
          <p:nvPr/>
        </p:nvSpPr>
        <p:spPr>
          <a:xfrm>
            <a:off x="2824691" y="458899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Leak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直角上箭头 106">
            <a:extLst>
              <a:ext uri="{FF2B5EF4-FFF2-40B4-BE49-F238E27FC236}">
                <a16:creationId xmlns:a16="http://schemas.microsoft.com/office/drawing/2014/main" id="{E97E5DE9-3052-2B4E-AD0C-369B837F9C7A}"/>
              </a:ext>
            </a:extLst>
          </p:cNvPr>
          <p:cNvSpPr/>
          <p:nvPr/>
        </p:nvSpPr>
        <p:spPr>
          <a:xfrm flipH="1" flipV="1">
            <a:off x="3548300" y="3051452"/>
            <a:ext cx="599811" cy="1246668"/>
          </a:xfrm>
          <a:prstGeom prst="bentUpArrow">
            <a:avLst>
              <a:gd name="adj1" fmla="val 16902"/>
              <a:gd name="adj2" fmla="val 18012"/>
              <a:gd name="adj3" fmla="val 25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75A86D69-A13B-954D-97B0-CCF3F9285E01}"/>
              </a:ext>
            </a:extLst>
          </p:cNvPr>
          <p:cNvGrpSpPr/>
          <p:nvPr/>
        </p:nvGrpSpPr>
        <p:grpSpPr>
          <a:xfrm>
            <a:off x="2597539" y="530582"/>
            <a:ext cx="2390399" cy="1129878"/>
            <a:chOff x="2597539" y="530582"/>
            <a:chExt cx="2390399" cy="1129878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CAAB4351-11A4-B445-B343-25CAD10E517D}"/>
                </a:ext>
              </a:extLst>
            </p:cNvPr>
            <p:cNvSpPr txBox="1"/>
            <p:nvPr/>
          </p:nvSpPr>
          <p:spPr>
            <a:xfrm>
              <a:off x="2597539" y="1291128"/>
              <a:ext cx="2390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  <a:r>
                <a:rPr kumimoji="1" lang="zh-CN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Privacy</a:t>
              </a:r>
              <a:r>
                <a:rPr kumimoji="1" lang="zh-CN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Protection</a:t>
              </a:r>
              <a:endPara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E321967D-F446-2B48-8D37-C2724B7A8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385138" y="530582"/>
              <a:ext cx="815200" cy="815200"/>
            </a:xfrm>
            <a:prstGeom prst="rect">
              <a:avLst/>
            </a:prstGeom>
          </p:spPr>
        </p:pic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737473EC-AD22-2E4F-BBCB-78FA74B534FC}"/>
              </a:ext>
            </a:extLst>
          </p:cNvPr>
          <p:cNvGrpSpPr/>
          <p:nvPr/>
        </p:nvGrpSpPr>
        <p:grpSpPr>
          <a:xfrm>
            <a:off x="7046859" y="534571"/>
            <a:ext cx="2621230" cy="1125889"/>
            <a:chOff x="7046859" y="534571"/>
            <a:chExt cx="2621230" cy="1125889"/>
          </a:xfrm>
        </p:grpSpPr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0D549E30-89D9-F242-811D-134508A42745}"/>
                </a:ext>
              </a:extLst>
            </p:cNvPr>
            <p:cNvSpPr txBox="1"/>
            <p:nvPr/>
          </p:nvSpPr>
          <p:spPr>
            <a:xfrm>
              <a:off x="7046859" y="1291128"/>
              <a:ext cx="2621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r>
                <a:rPr kumimoji="1" lang="zh-CN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Security</a:t>
              </a:r>
              <a:r>
                <a:rPr kumimoji="1" lang="zh-CN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Protection</a:t>
              </a:r>
              <a:endPara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BDF91A49-40D3-8349-A3F8-AD9421603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9874" y="534571"/>
              <a:ext cx="815200" cy="8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557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E6AB3544-1E2E-3B4C-AA01-FD6DF91852B5}"/>
              </a:ext>
            </a:extLst>
          </p:cNvPr>
          <p:cNvGrpSpPr/>
          <p:nvPr/>
        </p:nvGrpSpPr>
        <p:grpSpPr>
          <a:xfrm>
            <a:off x="187428" y="1382737"/>
            <a:ext cx="2744661" cy="4400626"/>
            <a:chOff x="124798" y="1632396"/>
            <a:chExt cx="2744661" cy="4400626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9EDFA442-2DCA-A14E-8698-ACF107AEEDD5}"/>
                </a:ext>
              </a:extLst>
            </p:cNvPr>
            <p:cNvSpPr/>
            <p:nvPr/>
          </p:nvSpPr>
          <p:spPr>
            <a:xfrm>
              <a:off x="124798" y="1658244"/>
              <a:ext cx="2744661" cy="43747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A35835E-9BF4-0342-8450-D2291FA4182C}"/>
                </a:ext>
              </a:extLst>
            </p:cNvPr>
            <p:cNvSpPr txBox="1"/>
            <p:nvPr/>
          </p:nvSpPr>
          <p:spPr>
            <a:xfrm>
              <a:off x="664506" y="5663690"/>
              <a:ext cx="1653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 Training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33FD3E62-A3DF-1843-B216-7FDC747CF6A9}"/>
                </a:ext>
              </a:extLst>
            </p:cNvPr>
            <p:cNvGrpSpPr/>
            <p:nvPr/>
          </p:nvGrpSpPr>
          <p:grpSpPr>
            <a:xfrm>
              <a:off x="222985" y="3224384"/>
              <a:ext cx="1723549" cy="1099066"/>
              <a:chOff x="805661" y="3095492"/>
              <a:chExt cx="1723549" cy="1099066"/>
            </a:xfrm>
          </p:grpSpPr>
          <p:pic>
            <p:nvPicPr>
              <p:cNvPr id="17" name="图形 16" descr="云">
                <a:extLst>
                  <a:ext uri="{FF2B5EF4-FFF2-40B4-BE49-F238E27FC236}">
                    <a16:creationId xmlns:a16="http://schemas.microsoft.com/office/drawing/2014/main" id="{BEFC65AA-00CA-5946-A240-A03BFEF8B9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10236" y="309549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7D57BF7-F1F1-7F4C-BA55-C8133F7CB0D6}"/>
                  </a:ext>
                </a:extLst>
              </p:cNvPr>
              <p:cNvSpPr txBox="1"/>
              <p:nvPr/>
            </p:nvSpPr>
            <p:spPr>
              <a:xfrm>
                <a:off x="805661" y="3825226"/>
                <a:ext cx="1723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Platform/Market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36FAE0B8-1D71-A642-94C3-2E2560B2B1C6}"/>
                </a:ext>
              </a:extLst>
            </p:cNvPr>
            <p:cNvGrpSpPr/>
            <p:nvPr/>
          </p:nvGrpSpPr>
          <p:grpSpPr>
            <a:xfrm>
              <a:off x="627559" y="1632396"/>
              <a:ext cx="914400" cy="1067842"/>
              <a:chOff x="1034071" y="1811686"/>
              <a:chExt cx="914400" cy="1067842"/>
            </a:xfrm>
          </p:grpSpPr>
          <p:pic>
            <p:nvPicPr>
              <p:cNvPr id="34" name="图形 33" descr="用户">
                <a:extLst>
                  <a:ext uri="{FF2B5EF4-FFF2-40B4-BE49-F238E27FC236}">
                    <a16:creationId xmlns:a16="http://schemas.microsoft.com/office/drawing/2014/main" id="{27EA66C1-BC17-A140-AAF0-EEAEDAC01C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4071" y="181168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6439FA7-0EC8-CE4D-A0F8-0CA2FCDCA20A}"/>
                  </a:ext>
                </a:extLst>
              </p:cNvPr>
              <p:cNvSpPr txBox="1"/>
              <p:nvPr/>
            </p:nvSpPr>
            <p:spPr>
              <a:xfrm>
                <a:off x="1084749" y="2510196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Sellers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F12BF7F-E20E-6F4B-BF95-576CBBAC44D4}"/>
                </a:ext>
              </a:extLst>
            </p:cNvPr>
            <p:cNvGrpSpPr/>
            <p:nvPr/>
          </p:nvGrpSpPr>
          <p:grpSpPr>
            <a:xfrm>
              <a:off x="627559" y="4595848"/>
              <a:ext cx="914400" cy="1067842"/>
              <a:chOff x="1034071" y="1811686"/>
              <a:chExt cx="914400" cy="1067842"/>
            </a:xfrm>
          </p:grpSpPr>
          <p:pic>
            <p:nvPicPr>
              <p:cNvPr id="38" name="图形 37" descr="用户">
                <a:extLst>
                  <a:ext uri="{FF2B5EF4-FFF2-40B4-BE49-F238E27FC236}">
                    <a16:creationId xmlns:a16="http://schemas.microsoft.com/office/drawing/2014/main" id="{B8263B1D-4CE2-AF44-B9E8-478B5FD219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4071" y="181168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A2392B8-4A23-CF4A-9A42-09B43D97815B}"/>
                  </a:ext>
                </a:extLst>
              </p:cNvPr>
              <p:cNvSpPr txBox="1"/>
              <p:nvPr/>
            </p:nvSpPr>
            <p:spPr>
              <a:xfrm>
                <a:off x="1084749" y="2510196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Buyers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E9C0B21C-B228-C647-8ACB-6D71F460D788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>
              <a:off x="678237" y="2515572"/>
              <a:ext cx="218241" cy="87667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9407CEEE-9C9D-EC43-A918-220F4513CB31}"/>
                </a:ext>
              </a:extLst>
            </p:cNvPr>
            <p:cNvCxnSpPr>
              <a:cxnSpLocks/>
              <a:stCxn id="35" idx="2"/>
              <a:endCxn id="17" idx="0"/>
            </p:cNvCxnSpPr>
            <p:nvPr/>
          </p:nvCxnSpPr>
          <p:spPr>
            <a:xfrm>
              <a:off x="1084759" y="2700238"/>
              <a:ext cx="1" cy="52414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3750C094-2B20-704C-9FE1-696B0E366C40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 flipH="1">
              <a:off x="1248998" y="2515572"/>
              <a:ext cx="242282" cy="88317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C9773C0E-D537-B049-9514-323FBDE48CE0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V="1">
              <a:off x="627559" y="4266378"/>
              <a:ext cx="159798" cy="78667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F2D2A840-101F-D446-9D08-5748B6CFBE1E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1078902" y="4323450"/>
              <a:ext cx="5858" cy="37721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箭头连接符 59">
              <a:extLst>
                <a:ext uri="{FF2B5EF4-FFF2-40B4-BE49-F238E27FC236}">
                  <a16:creationId xmlns:a16="http://schemas.microsoft.com/office/drawing/2014/main" id="{11D8517A-F9C3-2844-A81F-214886F332BB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H="1" flipV="1">
              <a:off x="1376305" y="4266378"/>
              <a:ext cx="165654" cy="78667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DB499F8-803A-8E40-9F0B-DF2F26973610}"/>
                </a:ext>
              </a:extLst>
            </p:cNvPr>
            <p:cNvGrpSpPr/>
            <p:nvPr/>
          </p:nvGrpSpPr>
          <p:grpSpPr>
            <a:xfrm>
              <a:off x="1697557" y="2603182"/>
              <a:ext cx="771740" cy="1045615"/>
              <a:chOff x="1929310" y="2490788"/>
              <a:chExt cx="771740" cy="1045615"/>
            </a:xfrm>
          </p:grpSpPr>
          <p:pic>
            <p:nvPicPr>
              <p:cNvPr id="63" name="图形 62" descr="数据库">
                <a:extLst>
                  <a:ext uri="{FF2B5EF4-FFF2-40B4-BE49-F238E27FC236}">
                    <a16:creationId xmlns:a16="http://schemas.microsoft.com/office/drawing/2014/main" id="{B811B425-789B-884F-97C9-28856B6B77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929310" y="2490788"/>
                <a:ext cx="771740" cy="771740"/>
              </a:xfrm>
              <a:prstGeom prst="rect">
                <a:avLst/>
              </a:prstGeom>
            </p:spPr>
          </p:pic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966EDFF2-9500-5D47-95A3-04B4DEF0840E}"/>
                  </a:ext>
                </a:extLst>
              </p:cNvPr>
              <p:cNvSpPr txBox="1"/>
              <p:nvPr/>
            </p:nvSpPr>
            <p:spPr>
              <a:xfrm>
                <a:off x="2004839" y="3167071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2591FBAE-0AB7-8747-8DE4-44F46EB0C53E}"/>
                </a:ext>
              </a:extLst>
            </p:cNvPr>
            <p:cNvGrpSpPr/>
            <p:nvPr/>
          </p:nvGrpSpPr>
          <p:grpSpPr>
            <a:xfrm>
              <a:off x="1661160" y="4226498"/>
              <a:ext cx="838691" cy="911902"/>
              <a:chOff x="1948029" y="4334073"/>
              <a:chExt cx="838691" cy="911902"/>
            </a:xfrm>
          </p:grpSpPr>
          <p:pic>
            <p:nvPicPr>
              <p:cNvPr id="68" name="图形 67" descr="钱">
                <a:extLst>
                  <a:ext uri="{FF2B5EF4-FFF2-40B4-BE49-F238E27FC236}">
                    <a16:creationId xmlns:a16="http://schemas.microsoft.com/office/drawing/2014/main" id="{4911A040-0F81-E840-90B8-274FD52E49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026890" y="4334073"/>
                <a:ext cx="680968" cy="680968"/>
              </a:xfrm>
              <a:prstGeom prst="rect">
                <a:avLst/>
              </a:prstGeom>
            </p:spPr>
          </p:pic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BDF61473-29B8-5842-B28D-34054CF7844C}"/>
                  </a:ext>
                </a:extLst>
              </p:cNvPr>
              <p:cNvSpPr txBox="1"/>
              <p:nvPr/>
            </p:nvSpPr>
            <p:spPr>
              <a:xfrm>
                <a:off x="1948029" y="4876643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Money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5FAD0436-BBF1-424A-8868-819CEEEA48E1}"/>
              </a:ext>
            </a:extLst>
          </p:cNvPr>
          <p:cNvGrpSpPr/>
          <p:nvPr/>
        </p:nvGrpSpPr>
        <p:grpSpPr>
          <a:xfrm>
            <a:off x="4612611" y="1382737"/>
            <a:ext cx="2839132" cy="4474921"/>
            <a:chOff x="4723669" y="1558101"/>
            <a:chExt cx="2839132" cy="4474921"/>
          </a:xfrm>
        </p:grpSpPr>
        <p:sp>
          <p:nvSpPr>
            <p:cNvPr id="72" name="圆角矩形 71">
              <a:extLst>
                <a:ext uri="{FF2B5EF4-FFF2-40B4-BE49-F238E27FC236}">
                  <a16:creationId xmlns:a16="http://schemas.microsoft.com/office/drawing/2014/main" id="{BADBEE8D-5E6B-A74F-BEA6-A1BDD6C152D8}"/>
                </a:ext>
              </a:extLst>
            </p:cNvPr>
            <p:cNvSpPr/>
            <p:nvPr/>
          </p:nvSpPr>
          <p:spPr>
            <a:xfrm>
              <a:off x="4723669" y="1658244"/>
              <a:ext cx="2744661" cy="43747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FB59ED5-2233-7243-BFDD-1C387486F28A}"/>
                </a:ext>
              </a:extLst>
            </p:cNvPr>
            <p:cNvSpPr txBox="1"/>
            <p:nvPr/>
          </p:nvSpPr>
          <p:spPr>
            <a:xfrm>
              <a:off x="5256410" y="5663690"/>
              <a:ext cx="1679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During Training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F2212CA6-7A1D-5C4E-BD91-3765B4C0133A}"/>
                </a:ext>
              </a:extLst>
            </p:cNvPr>
            <p:cNvGrpSpPr/>
            <p:nvPr/>
          </p:nvGrpSpPr>
          <p:grpSpPr>
            <a:xfrm>
              <a:off x="5427326" y="4585193"/>
              <a:ext cx="1454244" cy="1067842"/>
              <a:chOff x="1084749" y="1811686"/>
              <a:chExt cx="1454244" cy="1067842"/>
            </a:xfrm>
          </p:grpSpPr>
          <p:pic>
            <p:nvPicPr>
              <p:cNvPr id="81" name="图形 80" descr="用户">
                <a:extLst>
                  <a:ext uri="{FF2B5EF4-FFF2-40B4-BE49-F238E27FC236}">
                    <a16:creationId xmlns:a16="http://schemas.microsoft.com/office/drawing/2014/main" id="{1F972F4C-F717-F64E-B6E0-EC71A9772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54671" y="181168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1BC21FC-9D17-044B-B457-D3E29EE4804A}"/>
                  </a:ext>
                </a:extLst>
              </p:cNvPr>
              <p:cNvSpPr txBox="1"/>
              <p:nvPr/>
            </p:nvSpPr>
            <p:spPr>
              <a:xfrm>
                <a:off x="1084749" y="2510196"/>
                <a:ext cx="1454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Devices/Silos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3" name="直线箭头连接符 82">
              <a:extLst>
                <a:ext uri="{FF2B5EF4-FFF2-40B4-BE49-F238E27FC236}">
                  <a16:creationId xmlns:a16="http://schemas.microsoft.com/office/drawing/2014/main" id="{990CE398-6D29-2142-B24B-549D3ADAD1F4}"/>
                </a:ext>
              </a:extLst>
            </p:cNvPr>
            <p:cNvCxnSpPr>
              <a:cxnSpLocks/>
            </p:cNvCxnSpPr>
            <p:nvPr/>
          </p:nvCxnSpPr>
          <p:spPr>
            <a:xfrm>
              <a:off x="6688252" y="2700238"/>
              <a:ext cx="49941" cy="238081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箭头连接符 83">
              <a:extLst>
                <a:ext uri="{FF2B5EF4-FFF2-40B4-BE49-F238E27FC236}">
                  <a16:creationId xmlns:a16="http://schemas.microsoft.com/office/drawing/2014/main" id="{54B13D67-CC21-EB46-8E2F-B092D83678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5837" y="2700238"/>
              <a:ext cx="93915" cy="243816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84">
              <a:extLst>
                <a:ext uri="{FF2B5EF4-FFF2-40B4-BE49-F238E27FC236}">
                  <a16:creationId xmlns:a16="http://schemas.microsoft.com/office/drawing/2014/main" id="{83B74196-DB2B-0A48-9203-3695DD1091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2366" y="2823925"/>
              <a:ext cx="0" cy="177192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434ED13F-98C9-D047-9CE9-4C155D6C5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1745" y="2646533"/>
              <a:ext cx="63503" cy="241378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箭头连接符 86">
              <a:extLst>
                <a:ext uri="{FF2B5EF4-FFF2-40B4-BE49-F238E27FC236}">
                  <a16:creationId xmlns:a16="http://schemas.microsoft.com/office/drawing/2014/main" id="{0A3379B4-BDA3-D246-A67C-B65A13486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2732" y="2813270"/>
              <a:ext cx="1" cy="177192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87">
              <a:extLst>
                <a:ext uri="{FF2B5EF4-FFF2-40B4-BE49-F238E27FC236}">
                  <a16:creationId xmlns:a16="http://schemas.microsoft.com/office/drawing/2014/main" id="{704C3030-46DC-6C4E-BFC3-337C067584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12288" y="2628604"/>
              <a:ext cx="63502" cy="241378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75E80F7A-E750-5C4B-8C70-E96F5C90CCD5}"/>
                </a:ext>
              </a:extLst>
            </p:cNvPr>
            <p:cNvGrpSpPr/>
            <p:nvPr/>
          </p:nvGrpSpPr>
          <p:grpSpPr>
            <a:xfrm>
              <a:off x="4737442" y="3322825"/>
              <a:ext cx="771740" cy="1045615"/>
              <a:chOff x="1929310" y="2490788"/>
              <a:chExt cx="771740" cy="1045615"/>
            </a:xfrm>
          </p:grpSpPr>
          <p:pic>
            <p:nvPicPr>
              <p:cNvPr id="90" name="图形 89" descr="数据库">
                <a:extLst>
                  <a:ext uri="{FF2B5EF4-FFF2-40B4-BE49-F238E27FC236}">
                    <a16:creationId xmlns:a16="http://schemas.microsoft.com/office/drawing/2014/main" id="{D6B5A108-B170-0441-933C-BC545A599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929310" y="2490788"/>
                <a:ext cx="771740" cy="771740"/>
              </a:xfrm>
              <a:prstGeom prst="rect">
                <a:avLst/>
              </a:prstGeom>
            </p:spPr>
          </p:pic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01567D69-2EBE-2445-AFB5-6F745F4F2EEB}"/>
                  </a:ext>
                </a:extLst>
              </p:cNvPr>
              <p:cNvSpPr txBox="1"/>
              <p:nvPr/>
            </p:nvSpPr>
            <p:spPr>
              <a:xfrm>
                <a:off x="2004839" y="3167071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ED290AE1-B590-A740-A2DA-279E22A87D90}"/>
                </a:ext>
              </a:extLst>
            </p:cNvPr>
            <p:cNvGrpSpPr/>
            <p:nvPr/>
          </p:nvGrpSpPr>
          <p:grpSpPr>
            <a:xfrm>
              <a:off x="6724110" y="3371445"/>
              <a:ext cx="838691" cy="911902"/>
              <a:chOff x="1948029" y="4334073"/>
              <a:chExt cx="838691" cy="911902"/>
            </a:xfrm>
          </p:grpSpPr>
          <p:pic>
            <p:nvPicPr>
              <p:cNvPr id="93" name="图形 92" descr="钱">
                <a:extLst>
                  <a:ext uri="{FF2B5EF4-FFF2-40B4-BE49-F238E27FC236}">
                    <a16:creationId xmlns:a16="http://schemas.microsoft.com/office/drawing/2014/main" id="{982F9E0F-48B9-8D45-BB74-53E8B677E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026890" y="4334073"/>
                <a:ext cx="680968" cy="680968"/>
              </a:xfrm>
              <a:prstGeom prst="rect">
                <a:avLst/>
              </a:prstGeom>
            </p:spPr>
          </p:pic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620B6561-EBB3-F340-98B3-D12205B092B7}"/>
                  </a:ext>
                </a:extLst>
              </p:cNvPr>
              <p:cNvSpPr txBox="1"/>
              <p:nvPr/>
            </p:nvSpPr>
            <p:spPr>
              <a:xfrm>
                <a:off x="1948029" y="4876643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Money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1BDD0FDA-C20E-194E-8672-B89D62215117}"/>
                </a:ext>
              </a:extLst>
            </p:cNvPr>
            <p:cNvGrpSpPr/>
            <p:nvPr/>
          </p:nvGrpSpPr>
          <p:grpSpPr>
            <a:xfrm>
              <a:off x="5660101" y="1558101"/>
              <a:ext cx="988695" cy="1255169"/>
              <a:chOff x="5462879" y="1558101"/>
              <a:chExt cx="988695" cy="1255169"/>
            </a:xfrm>
          </p:grpSpPr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11B471C-3878-7A48-A6A7-03A3DE368499}"/>
                  </a:ext>
                </a:extLst>
              </p:cNvPr>
              <p:cNvSpPr txBox="1"/>
              <p:nvPr/>
            </p:nvSpPr>
            <p:spPr>
              <a:xfrm>
                <a:off x="5563529" y="2443938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95" name="图形 94" descr="同步云">
                <a:extLst>
                  <a:ext uri="{FF2B5EF4-FFF2-40B4-BE49-F238E27FC236}">
                    <a16:creationId xmlns:a16="http://schemas.microsoft.com/office/drawing/2014/main" id="{90D6F870-3E92-7547-AE94-048B4524C0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462879" y="1558101"/>
                <a:ext cx="988695" cy="988695"/>
              </a:xfrm>
              <a:prstGeom prst="rect">
                <a:avLst/>
              </a:prstGeom>
            </p:spPr>
          </p:pic>
        </p:grp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B22E9AFF-4B47-7246-BCB6-994CC7158493}"/>
              </a:ext>
            </a:extLst>
          </p:cNvPr>
          <p:cNvGrpSpPr/>
          <p:nvPr/>
        </p:nvGrpSpPr>
        <p:grpSpPr>
          <a:xfrm>
            <a:off x="9132265" y="1382737"/>
            <a:ext cx="2857964" cy="4374778"/>
            <a:chOff x="9069635" y="1658244"/>
            <a:chExt cx="2857964" cy="4374778"/>
          </a:xfrm>
        </p:grpSpPr>
        <p:sp>
          <p:nvSpPr>
            <p:cNvPr id="112" name="圆角矩形 111">
              <a:extLst>
                <a:ext uri="{FF2B5EF4-FFF2-40B4-BE49-F238E27FC236}">
                  <a16:creationId xmlns:a16="http://schemas.microsoft.com/office/drawing/2014/main" id="{A23AFD5C-AC53-5941-BCC4-A639BFA0F628}"/>
                </a:ext>
              </a:extLst>
            </p:cNvPr>
            <p:cNvSpPr/>
            <p:nvPr/>
          </p:nvSpPr>
          <p:spPr>
            <a:xfrm>
              <a:off x="9158509" y="1658244"/>
              <a:ext cx="2744661" cy="43747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32FE415C-03CB-6745-96F9-2E66D2071442}"/>
                </a:ext>
              </a:extLst>
            </p:cNvPr>
            <p:cNvSpPr txBox="1"/>
            <p:nvPr/>
          </p:nvSpPr>
          <p:spPr>
            <a:xfrm>
              <a:off x="9774607" y="5663690"/>
              <a:ext cx="1512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 Training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62093F0B-1E48-8A4E-9386-AF0921E84D32}"/>
                </a:ext>
              </a:extLst>
            </p:cNvPr>
            <p:cNvGrpSpPr/>
            <p:nvPr/>
          </p:nvGrpSpPr>
          <p:grpSpPr>
            <a:xfrm>
              <a:off x="9874249" y="1760041"/>
              <a:ext cx="1313180" cy="1067842"/>
              <a:chOff x="1084749" y="1811686"/>
              <a:chExt cx="1313180" cy="1067842"/>
            </a:xfrm>
          </p:grpSpPr>
          <p:pic>
            <p:nvPicPr>
              <p:cNvPr id="115" name="图形 114" descr="用户">
                <a:extLst>
                  <a:ext uri="{FF2B5EF4-FFF2-40B4-BE49-F238E27FC236}">
                    <a16:creationId xmlns:a16="http://schemas.microsoft.com/office/drawing/2014/main" id="{18F10745-BFF8-444A-AC05-3A077F321C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54671" y="181168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097D3206-D0E1-F543-B059-5510B410F313}"/>
                  </a:ext>
                </a:extLst>
              </p:cNvPr>
              <p:cNvSpPr txBox="1"/>
              <p:nvPr/>
            </p:nvSpPr>
            <p:spPr>
              <a:xfrm>
                <a:off x="1084749" y="2510196"/>
                <a:ext cx="13131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Cooperators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17" name="图形 116" descr="大脑">
              <a:extLst>
                <a:ext uri="{FF2B5EF4-FFF2-40B4-BE49-F238E27FC236}">
                  <a16:creationId xmlns:a16="http://schemas.microsoft.com/office/drawing/2014/main" id="{667FB1EA-461F-C746-850C-73E0AD576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410010" y="3509158"/>
              <a:ext cx="914400" cy="914400"/>
            </a:xfrm>
            <a:prstGeom prst="rect">
              <a:avLst/>
            </a:prstGeom>
          </p:spPr>
        </p:pic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40CE0DB6-D21D-AC42-9CB0-CF4B47B491CD}"/>
                </a:ext>
              </a:extLst>
            </p:cNvPr>
            <p:cNvSpPr txBox="1"/>
            <p:nvPr/>
          </p:nvSpPr>
          <p:spPr>
            <a:xfrm>
              <a:off x="9473512" y="4343556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5900AA92-D48D-9C47-8D96-14A0691CDD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3391" y="2754736"/>
              <a:ext cx="385425" cy="73328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2E7760B0-4668-7247-82BA-AA2853670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95107" y="2872520"/>
              <a:ext cx="265800" cy="52622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15762E16-DE92-8340-9192-042BD37F2797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10144171" y="2827883"/>
              <a:ext cx="386668" cy="69851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664D2964-D40E-6C4F-9941-0F86B0FD13F6}"/>
                </a:ext>
              </a:extLst>
            </p:cNvPr>
            <p:cNvGrpSpPr/>
            <p:nvPr/>
          </p:nvGrpSpPr>
          <p:grpSpPr>
            <a:xfrm>
              <a:off x="9069635" y="2668483"/>
              <a:ext cx="771740" cy="1045615"/>
              <a:chOff x="1929310" y="2490788"/>
              <a:chExt cx="771740" cy="1045615"/>
            </a:xfrm>
          </p:grpSpPr>
          <p:pic>
            <p:nvPicPr>
              <p:cNvPr id="130" name="图形 129" descr="数据库">
                <a:extLst>
                  <a:ext uri="{FF2B5EF4-FFF2-40B4-BE49-F238E27FC236}">
                    <a16:creationId xmlns:a16="http://schemas.microsoft.com/office/drawing/2014/main" id="{6DD9AAEE-9F49-674D-AA6A-28C01D5C97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929310" y="2490788"/>
                <a:ext cx="771740" cy="771740"/>
              </a:xfrm>
              <a:prstGeom prst="rect">
                <a:avLst/>
              </a:prstGeom>
            </p:spPr>
          </p:pic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061C757B-08B9-7444-ABB4-9C9F2CC24795}"/>
                  </a:ext>
                </a:extLst>
              </p:cNvPr>
              <p:cNvSpPr txBox="1"/>
              <p:nvPr/>
            </p:nvSpPr>
            <p:spPr>
              <a:xfrm>
                <a:off x="2004839" y="3167071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B2D994B8-13F8-8748-A55A-42E7C1502C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71225" y="2690584"/>
              <a:ext cx="266173" cy="112215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箭头连接符 135">
              <a:extLst>
                <a:ext uri="{FF2B5EF4-FFF2-40B4-BE49-F238E27FC236}">
                  <a16:creationId xmlns:a16="http://schemas.microsoft.com/office/drawing/2014/main" id="{4B7A8169-9C81-B74E-ABDD-A2640F0A8A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45375" y="2823927"/>
              <a:ext cx="206812" cy="96796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4C4FE338-46BA-1B44-B60B-6363BCE4BD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49586" y="2872520"/>
              <a:ext cx="233214" cy="91937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87CC58F4-CBB6-4A4E-89F7-8CFE4CB34244}"/>
                </a:ext>
              </a:extLst>
            </p:cNvPr>
            <p:cNvGrpSpPr/>
            <p:nvPr/>
          </p:nvGrpSpPr>
          <p:grpSpPr>
            <a:xfrm>
              <a:off x="11088908" y="2823514"/>
              <a:ext cx="838691" cy="911902"/>
              <a:chOff x="1948029" y="4334073"/>
              <a:chExt cx="838691" cy="911902"/>
            </a:xfrm>
          </p:grpSpPr>
          <p:pic>
            <p:nvPicPr>
              <p:cNvPr id="147" name="图形 146" descr="钱">
                <a:extLst>
                  <a:ext uri="{FF2B5EF4-FFF2-40B4-BE49-F238E27FC236}">
                    <a16:creationId xmlns:a16="http://schemas.microsoft.com/office/drawing/2014/main" id="{38BD9861-46B1-2C46-B8B1-A79779BFE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026890" y="4334073"/>
                <a:ext cx="680968" cy="680968"/>
              </a:xfrm>
              <a:prstGeom prst="rect">
                <a:avLst/>
              </a:prstGeom>
            </p:spPr>
          </p:pic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0DC9496A-71A8-CC46-AE8B-D853C38105E4}"/>
                  </a:ext>
                </a:extLst>
              </p:cNvPr>
              <p:cNvSpPr txBox="1"/>
              <p:nvPr/>
            </p:nvSpPr>
            <p:spPr>
              <a:xfrm>
                <a:off x="1948029" y="4876643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Money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4" name="环形箭头 153">
              <a:extLst>
                <a:ext uri="{FF2B5EF4-FFF2-40B4-BE49-F238E27FC236}">
                  <a16:creationId xmlns:a16="http://schemas.microsoft.com/office/drawing/2014/main" id="{15477709-B3D6-B948-BC8D-02A7A8A51CAF}"/>
                </a:ext>
              </a:extLst>
            </p:cNvPr>
            <p:cNvSpPr/>
            <p:nvPr/>
          </p:nvSpPr>
          <p:spPr>
            <a:xfrm rot="10800000" flipH="1">
              <a:off x="9882886" y="3139112"/>
              <a:ext cx="1320336" cy="1843303"/>
            </a:xfrm>
            <a:prstGeom prst="circularArrow">
              <a:avLst>
                <a:gd name="adj1" fmla="val 12500"/>
                <a:gd name="adj2" fmla="val 1050948"/>
                <a:gd name="adj3" fmla="val 20457681"/>
                <a:gd name="adj4" fmla="val 14588628"/>
                <a:gd name="adj5" fmla="val 125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9ADEB0E2-2D1A-7848-BE07-F4E754A6ED51}"/>
                </a:ext>
              </a:extLst>
            </p:cNvPr>
            <p:cNvSpPr txBox="1"/>
            <p:nvPr/>
          </p:nvSpPr>
          <p:spPr>
            <a:xfrm>
              <a:off x="10271176" y="5051350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Usage/Sale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73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表格 81">
            <a:extLst>
              <a:ext uri="{FF2B5EF4-FFF2-40B4-BE49-F238E27FC236}">
                <a16:creationId xmlns:a16="http://schemas.microsoft.com/office/drawing/2014/main" id="{030AF5BB-D2A2-9941-BAD4-3834C0062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984907"/>
              </p:ext>
            </p:extLst>
          </p:nvPr>
        </p:nvGraphicFramePr>
        <p:xfrm>
          <a:off x="6700971" y="1289645"/>
          <a:ext cx="988695" cy="5135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9565">
                  <a:extLst>
                    <a:ext uri="{9D8B030D-6E8A-4147-A177-3AD203B41FA5}">
                      <a16:colId xmlns:a16="http://schemas.microsoft.com/office/drawing/2014/main" val="1682568245"/>
                    </a:ext>
                  </a:extLst>
                </a:gridCol>
                <a:gridCol w="329565">
                  <a:extLst>
                    <a:ext uri="{9D8B030D-6E8A-4147-A177-3AD203B41FA5}">
                      <a16:colId xmlns:a16="http://schemas.microsoft.com/office/drawing/2014/main" val="2727928972"/>
                    </a:ext>
                  </a:extLst>
                </a:gridCol>
                <a:gridCol w="329565">
                  <a:extLst>
                    <a:ext uri="{9D8B030D-6E8A-4147-A177-3AD203B41FA5}">
                      <a16:colId xmlns:a16="http://schemas.microsoft.com/office/drawing/2014/main" val="2442738889"/>
                    </a:ext>
                  </a:extLst>
                </a:gridCol>
              </a:tblGrid>
              <a:tr h="171167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6110"/>
                  </a:ext>
                </a:extLst>
              </a:tr>
              <a:tr h="171167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63796"/>
                  </a:ext>
                </a:extLst>
              </a:tr>
              <a:tr h="171167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10657"/>
                  </a:ext>
                </a:extLst>
              </a:tr>
            </a:tbl>
          </a:graphicData>
        </a:graphic>
      </p:graphicFrame>
      <p:pic>
        <p:nvPicPr>
          <p:cNvPr id="82" name="图形 81" descr="数据库">
            <a:extLst>
              <a:ext uri="{FF2B5EF4-FFF2-40B4-BE49-F238E27FC236}">
                <a16:creationId xmlns:a16="http://schemas.microsoft.com/office/drawing/2014/main" id="{ED5C25C2-6AD8-A74B-AC7F-5EE94EE6C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6870" y="1079045"/>
            <a:ext cx="914400" cy="914400"/>
          </a:xfrm>
          <a:prstGeom prst="rect">
            <a:avLst/>
          </a:prstGeom>
        </p:spPr>
      </p:pic>
      <p:sp>
        <p:nvSpPr>
          <p:cNvPr id="83" name="左箭头 82">
            <a:extLst>
              <a:ext uri="{FF2B5EF4-FFF2-40B4-BE49-F238E27FC236}">
                <a16:creationId xmlns:a16="http://schemas.microsoft.com/office/drawing/2014/main" id="{663856D2-152D-D94C-ABE0-879350593910}"/>
              </a:ext>
            </a:extLst>
          </p:cNvPr>
          <p:cNvSpPr/>
          <p:nvPr/>
        </p:nvSpPr>
        <p:spPr>
          <a:xfrm>
            <a:off x="7832159" y="1444613"/>
            <a:ext cx="518798" cy="239191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634FD210-158D-0541-994F-21E57C89D344}"/>
              </a:ext>
            </a:extLst>
          </p:cNvPr>
          <p:cNvGrpSpPr/>
          <p:nvPr/>
        </p:nvGrpSpPr>
        <p:grpSpPr>
          <a:xfrm>
            <a:off x="2933393" y="1058946"/>
            <a:ext cx="2751738" cy="1156660"/>
            <a:chOff x="2722985" y="1163422"/>
            <a:chExt cx="2751738" cy="1156660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799E5A8-833B-BE48-B85A-3343E50B2029}"/>
                </a:ext>
              </a:extLst>
            </p:cNvPr>
            <p:cNvGrpSpPr/>
            <p:nvPr/>
          </p:nvGrpSpPr>
          <p:grpSpPr>
            <a:xfrm>
              <a:off x="4248505" y="1182400"/>
              <a:ext cx="1103689" cy="808788"/>
              <a:chOff x="8805797" y="889348"/>
              <a:chExt cx="1578278" cy="1156569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A90EFE1C-D2E9-F94A-84C1-B4CDEEA26F6E}"/>
                  </a:ext>
                </a:extLst>
              </p:cNvPr>
              <p:cNvSpPr/>
              <p:nvPr/>
            </p:nvSpPr>
            <p:spPr>
              <a:xfrm>
                <a:off x="8805797" y="889348"/>
                <a:ext cx="275573" cy="275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01E672A-5424-7F45-BF86-5A6719C4D5CA}"/>
                  </a:ext>
                </a:extLst>
              </p:cNvPr>
              <p:cNvSpPr/>
              <p:nvPr/>
            </p:nvSpPr>
            <p:spPr>
              <a:xfrm>
                <a:off x="8805797" y="1329846"/>
                <a:ext cx="275573" cy="275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667512F-E787-2F45-879A-F7D3927ECAC8}"/>
                  </a:ext>
                </a:extLst>
              </p:cNvPr>
              <p:cNvSpPr/>
              <p:nvPr/>
            </p:nvSpPr>
            <p:spPr>
              <a:xfrm>
                <a:off x="8805797" y="1770344"/>
                <a:ext cx="275573" cy="275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8B2DE714-4EF5-3449-BB95-AB02B94760FD}"/>
                  </a:ext>
                </a:extLst>
              </p:cNvPr>
              <p:cNvSpPr/>
              <p:nvPr/>
            </p:nvSpPr>
            <p:spPr>
              <a:xfrm>
                <a:off x="9457150" y="1054273"/>
                <a:ext cx="275573" cy="275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F7B1FC78-B8B2-9D4E-97CD-45413110BE13}"/>
                  </a:ext>
                </a:extLst>
              </p:cNvPr>
              <p:cNvSpPr/>
              <p:nvPr/>
            </p:nvSpPr>
            <p:spPr>
              <a:xfrm>
                <a:off x="9457150" y="1494771"/>
                <a:ext cx="275573" cy="275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85FBC4CE-2999-FB46-8D5C-E5CB2EDCC433}"/>
                  </a:ext>
                </a:extLst>
              </p:cNvPr>
              <p:cNvSpPr/>
              <p:nvPr/>
            </p:nvSpPr>
            <p:spPr>
              <a:xfrm>
                <a:off x="10108502" y="889348"/>
                <a:ext cx="275573" cy="275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FBC08ABB-4985-F84C-AE43-976F5219C706}"/>
                  </a:ext>
                </a:extLst>
              </p:cNvPr>
              <p:cNvSpPr/>
              <p:nvPr/>
            </p:nvSpPr>
            <p:spPr>
              <a:xfrm>
                <a:off x="10108502" y="1329846"/>
                <a:ext cx="275573" cy="275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FF881E25-08D9-BB47-991F-47CBEC7B6886}"/>
                  </a:ext>
                </a:extLst>
              </p:cNvPr>
              <p:cNvSpPr/>
              <p:nvPr/>
            </p:nvSpPr>
            <p:spPr>
              <a:xfrm>
                <a:off x="10108502" y="1770344"/>
                <a:ext cx="275573" cy="275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FEAA2A76-E114-9E49-819C-D13C8A487C3D}"/>
                  </a:ext>
                </a:extLst>
              </p:cNvPr>
              <p:cNvCxnSpPr>
                <a:stCxn id="10" idx="6"/>
                <a:endCxn id="13" idx="2"/>
              </p:cNvCxnSpPr>
              <p:nvPr/>
            </p:nvCxnSpPr>
            <p:spPr>
              <a:xfrm>
                <a:off x="9081370" y="1027135"/>
                <a:ext cx="375780" cy="1649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5E0C3672-2F89-3E4A-AC49-6DE55D70B85D}"/>
                  </a:ext>
                </a:extLst>
              </p:cNvPr>
              <p:cNvCxnSpPr>
                <a:cxnSpLocks/>
                <a:stCxn id="11" idx="6"/>
                <a:endCxn id="13" idx="2"/>
              </p:cNvCxnSpPr>
              <p:nvPr/>
            </p:nvCxnSpPr>
            <p:spPr>
              <a:xfrm flipV="1">
                <a:off x="9081370" y="1192060"/>
                <a:ext cx="375780" cy="27557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9685C3BB-3F19-6E4B-8061-10A446AE23B5}"/>
                  </a:ext>
                </a:extLst>
              </p:cNvPr>
              <p:cNvCxnSpPr>
                <a:cxnSpLocks/>
                <a:stCxn id="12" idx="6"/>
                <a:endCxn id="14" idx="2"/>
              </p:cNvCxnSpPr>
              <p:nvPr/>
            </p:nvCxnSpPr>
            <p:spPr>
              <a:xfrm flipV="1">
                <a:off x="9081370" y="1632558"/>
                <a:ext cx="375780" cy="27557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8770445F-24AC-4442-9778-657DC7FA341D}"/>
                  </a:ext>
                </a:extLst>
              </p:cNvPr>
              <p:cNvCxnSpPr>
                <a:cxnSpLocks/>
                <a:stCxn id="11" idx="6"/>
                <a:endCxn id="14" idx="2"/>
              </p:cNvCxnSpPr>
              <p:nvPr/>
            </p:nvCxnSpPr>
            <p:spPr>
              <a:xfrm>
                <a:off x="9081370" y="1467633"/>
                <a:ext cx="375780" cy="1649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符 29">
                <a:extLst>
                  <a:ext uri="{FF2B5EF4-FFF2-40B4-BE49-F238E27FC236}">
                    <a16:creationId xmlns:a16="http://schemas.microsoft.com/office/drawing/2014/main" id="{5C9943DE-7AD8-6042-98CF-446EFAA0663A}"/>
                  </a:ext>
                </a:extLst>
              </p:cNvPr>
              <p:cNvCxnSpPr>
                <a:cxnSpLocks/>
                <a:stCxn id="13" idx="6"/>
                <a:endCxn id="16" idx="2"/>
              </p:cNvCxnSpPr>
              <p:nvPr/>
            </p:nvCxnSpPr>
            <p:spPr>
              <a:xfrm flipV="1">
                <a:off x="9732723" y="1027135"/>
                <a:ext cx="375779" cy="1649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EB4054AD-FBBB-1A40-AC25-82ECB4715D76}"/>
                  </a:ext>
                </a:extLst>
              </p:cNvPr>
              <p:cNvCxnSpPr>
                <a:cxnSpLocks/>
                <a:stCxn id="14" idx="6"/>
                <a:endCxn id="16" idx="2"/>
              </p:cNvCxnSpPr>
              <p:nvPr/>
            </p:nvCxnSpPr>
            <p:spPr>
              <a:xfrm flipV="1">
                <a:off x="9732723" y="1027135"/>
                <a:ext cx="375779" cy="6054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F769DE43-26C7-7843-9870-793713AEF7D6}"/>
                  </a:ext>
                </a:extLst>
              </p:cNvPr>
              <p:cNvCxnSpPr>
                <a:cxnSpLocks/>
                <a:stCxn id="13" idx="6"/>
                <a:endCxn id="17" idx="2"/>
              </p:cNvCxnSpPr>
              <p:nvPr/>
            </p:nvCxnSpPr>
            <p:spPr>
              <a:xfrm>
                <a:off x="9732723" y="1192060"/>
                <a:ext cx="375779" cy="27557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连接符 39">
                <a:extLst>
                  <a:ext uri="{FF2B5EF4-FFF2-40B4-BE49-F238E27FC236}">
                    <a16:creationId xmlns:a16="http://schemas.microsoft.com/office/drawing/2014/main" id="{FC91026E-EDD6-0049-A646-0BFBE009166D}"/>
                  </a:ext>
                </a:extLst>
              </p:cNvPr>
              <p:cNvCxnSpPr>
                <a:cxnSpLocks/>
                <a:stCxn id="13" idx="6"/>
                <a:endCxn id="18" idx="2"/>
              </p:cNvCxnSpPr>
              <p:nvPr/>
            </p:nvCxnSpPr>
            <p:spPr>
              <a:xfrm>
                <a:off x="9732723" y="1192060"/>
                <a:ext cx="375779" cy="71607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id="{650F9DBC-BFBB-7C48-8A2F-94EE62C2CC0E}"/>
                  </a:ext>
                </a:extLst>
              </p:cNvPr>
              <p:cNvCxnSpPr>
                <a:cxnSpLocks/>
                <a:stCxn id="14" idx="6"/>
                <a:endCxn id="18" idx="2"/>
              </p:cNvCxnSpPr>
              <p:nvPr/>
            </p:nvCxnSpPr>
            <p:spPr>
              <a:xfrm>
                <a:off x="9732723" y="1632558"/>
                <a:ext cx="375779" cy="27557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291A265A-4586-094E-ADCE-3CE79C480415}"/>
                  </a:ext>
                </a:extLst>
              </p:cNvPr>
              <p:cNvCxnSpPr>
                <a:cxnSpLocks/>
                <a:stCxn id="14" idx="6"/>
                <a:endCxn id="17" idx="2"/>
              </p:cNvCxnSpPr>
              <p:nvPr/>
            </p:nvCxnSpPr>
            <p:spPr>
              <a:xfrm flipV="1">
                <a:off x="9732723" y="1467633"/>
                <a:ext cx="375779" cy="1649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符 50">
                <a:extLst>
                  <a:ext uri="{FF2B5EF4-FFF2-40B4-BE49-F238E27FC236}">
                    <a16:creationId xmlns:a16="http://schemas.microsoft.com/office/drawing/2014/main" id="{C72B51DF-0CDC-B14B-9C55-7FB5FB121DE7}"/>
                  </a:ext>
                </a:extLst>
              </p:cNvPr>
              <p:cNvCxnSpPr>
                <a:cxnSpLocks/>
                <a:stCxn id="10" idx="6"/>
                <a:endCxn id="14" idx="2"/>
              </p:cNvCxnSpPr>
              <p:nvPr/>
            </p:nvCxnSpPr>
            <p:spPr>
              <a:xfrm>
                <a:off x="9081370" y="1027135"/>
                <a:ext cx="375780" cy="6054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符 53">
                <a:extLst>
                  <a:ext uri="{FF2B5EF4-FFF2-40B4-BE49-F238E27FC236}">
                    <a16:creationId xmlns:a16="http://schemas.microsoft.com/office/drawing/2014/main" id="{1EB1FEB2-6844-8F4C-B1D0-07B268D259D8}"/>
                  </a:ext>
                </a:extLst>
              </p:cNvPr>
              <p:cNvCxnSpPr>
                <a:cxnSpLocks/>
                <a:stCxn id="12" idx="6"/>
                <a:endCxn id="13" idx="2"/>
              </p:cNvCxnSpPr>
              <p:nvPr/>
            </p:nvCxnSpPr>
            <p:spPr>
              <a:xfrm flipV="1">
                <a:off x="9081370" y="1192060"/>
                <a:ext cx="375780" cy="71607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84765C0E-FD41-9241-8B74-6A0C6AD7EBF9}"/>
                </a:ext>
              </a:extLst>
            </p:cNvPr>
            <p:cNvGrpSpPr/>
            <p:nvPr/>
          </p:nvGrpSpPr>
          <p:grpSpPr>
            <a:xfrm>
              <a:off x="2793652" y="1163422"/>
              <a:ext cx="648199" cy="808788"/>
              <a:chOff x="8805797" y="889348"/>
              <a:chExt cx="926926" cy="1156569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DC0074F3-E110-3947-B2A5-4DF066B9436B}"/>
                  </a:ext>
                </a:extLst>
              </p:cNvPr>
              <p:cNvSpPr/>
              <p:nvPr/>
            </p:nvSpPr>
            <p:spPr>
              <a:xfrm>
                <a:off x="8805797" y="889348"/>
                <a:ext cx="275573" cy="275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8FB9C30E-D9EE-8543-A0DA-208D261262B3}"/>
                  </a:ext>
                </a:extLst>
              </p:cNvPr>
              <p:cNvSpPr/>
              <p:nvPr/>
            </p:nvSpPr>
            <p:spPr>
              <a:xfrm>
                <a:off x="8805797" y="1329846"/>
                <a:ext cx="275573" cy="275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447B6D2-3B27-3344-BBF6-C8AA02B896C7}"/>
                  </a:ext>
                </a:extLst>
              </p:cNvPr>
              <p:cNvSpPr/>
              <p:nvPr/>
            </p:nvSpPr>
            <p:spPr>
              <a:xfrm>
                <a:off x="8805797" y="1770344"/>
                <a:ext cx="275573" cy="275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A9A956C7-5B0C-5A45-A752-7152622E2E26}"/>
                  </a:ext>
                </a:extLst>
              </p:cNvPr>
              <p:cNvSpPr/>
              <p:nvPr/>
            </p:nvSpPr>
            <p:spPr>
              <a:xfrm>
                <a:off x="9457150" y="1054273"/>
                <a:ext cx="275573" cy="275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48F90D2A-28E6-124F-9112-78CC12AF6341}"/>
                  </a:ext>
                </a:extLst>
              </p:cNvPr>
              <p:cNvSpPr/>
              <p:nvPr/>
            </p:nvSpPr>
            <p:spPr>
              <a:xfrm>
                <a:off x="9457150" y="1494771"/>
                <a:ext cx="275573" cy="275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8" name="直线连接符 67">
                <a:extLst>
                  <a:ext uri="{FF2B5EF4-FFF2-40B4-BE49-F238E27FC236}">
                    <a16:creationId xmlns:a16="http://schemas.microsoft.com/office/drawing/2014/main" id="{4BBEBDCB-B2E5-3540-8D9D-6A989C2C44F8}"/>
                  </a:ext>
                </a:extLst>
              </p:cNvPr>
              <p:cNvCxnSpPr>
                <a:stCxn id="60" idx="6"/>
                <a:endCxn id="63" idx="2"/>
              </p:cNvCxnSpPr>
              <p:nvPr/>
            </p:nvCxnSpPr>
            <p:spPr>
              <a:xfrm>
                <a:off x="9081370" y="1027135"/>
                <a:ext cx="375780" cy="1649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线连接符 68">
                <a:extLst>
                  <a:ext uri="{FF2B5EF4-FFF2-40B4-BE49-F238E27FC236}">
                    <a16:creationId xmlns:a16="http://schemas.microsoft.com/office/drawing/2014/main" id="{681B990A-A4A2-974C-8A57-32C9E1C6DCBC}"/>
                  </a:ext>
                </a:extLst>
              </p:cNvPr>
              <p:cNvCxnSpPr>
                <a:cxnSpLocks/>
                <a:stCxn id="61" idx="6"/>
                <a:endCxn id="63" idx="2"/>
              </p:cNvCxnSpPr>
              <p:nvPr/>
            </p:nvCxnSpPr>
            <p:spPr>
              <a:xfrm flipV="1">
                <a:off x="9081370" y="1192060"/>
                <a:ext cx="375780" cy="27557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连接符 69">
                <a:extLst>
                  <a:ext uri="{FF2B5EF4-FFF2-40B4-BE49-F238E27FC236}">
                    <a16:creationId xmlns:a16="http://schemas.microsoft.com/office/drawing/2014/main" id="{DE8B3104-E027-1342-9433-9278C8BCB668}"/>
                  </a:ext>
                </a:extLst>
              </p:cNvPr>
              <p:cNvCxnSpPr>
                <a:cxnSpLocks/>
                <a:stCxn id="62" idx="6"/>
                <a:endCxn id="64" idx="2"/>
              </p:cNvCxnSpPr>
              <p:nvPr/>
            </p:nvCxnSpPr>
            <p:spPr>
              <a:xfrm flipV="1">
                <a:off x="9081370" y="1632558"/>
                <a:ext cx="375780" cy="27557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AFD10012-3149-C14F-869E-B8DBEDEB8DF3}"/>
                  </a:ext>
                </a:extLst>
              </p:cNvPr>
              <p:cNvCxnSpPr>
                <a:cxnSpLocks/>
                <a:stCxn id="61" idx="6"/>
                <a:endCxn id="64" idx="2"/>
              </p:cNvCxnSpPr>
              <p:nvPr/>
            </p:nvCxnSpPr>
            <p:spPr>
              <a:xfrm>
                <a:off x="9081370" y="1467633"/>
                <a:ext cx="375780" cy="1649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左箭头 79">
              <a:extLst>
                <a:ext uri="{FF2B5EF4-FFF2-40B4-BE49-F238E27FC236}">
                  <a16:creationId xmlns:a16="http://schemas.microsoft.com/office/drawing/2014/main" id="{80ED9720-1567-644D-9E71-64A70AF07924}"/>
                </a:ext>
              </a:extLst>
            </p:cNvPr>
            <p:cNvSpPr/>
            <p:nvPr/>
          </p:nvSpPr>
          <p:spPr>
            <a:xfrm>
              <a:off x="3628056" y="1471462"/>
              <a:ext cx="468755" cy="241168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672C9C64-6532-D844-BC55-E1D8E552186E}"/>
                </a:ext>
              </a:extLst>
            </p:cNvPr>
            <p:cNvSpPr txBox="1"/>
            <p:nvPr/>
          </p:nvSpPr>
          <p:spPr>
            <a:xfrm>
              <a:off x="2722985" y="1950750"/>
              <a:ext cx="2751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Sparsificaion/Quantization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5351AF55-7932-8E42-95AE-80E9330D24C2}"/>
              </a:ext>
            </a:extLst>
          </p:cNvPr>
          <p:cNvSpPr txBox="1"/>
          <p:nvPr/>
        </p:nvSpPr>
        <p:spPr>
          <a:xfrm>
            <a:off x="7606143" y="180950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Sketch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20F8D50-AD26-3E4A-87A5-0F03BBD632CA}"/>
              </a:ext>
            </a:extLst>
          </p:cNvPr>
          <p:cNvGrpSpPr/>
          <p:nvPr/>
        </p:nvGrpSpPr>
        <p:grpSpPr>
          <a:xfrm>
            <a:off x="9775727" y="2580261"/>
            <a:ext cx="1162667" cy="1205422"/>
            <a:chOff x="7092410" y="2244956"/>
            <a:chExt cx="1162667" cy="1205422"/>
          </a:xfrm>
        </p:grpSpPr>
        <p:pic>
          <p:nvPicPr>
            <p:cNvPr id="4" name="图形 3" descr="用户">
              <a:extLst>
                <a:ext uri="{FF2B5EF4-FFF2-40B4-BE49-F238E27FC236}">
                  <a16:creationId xmlns:a16="http://schemas.microsoft.com/office/drawing/2014/main" id="{367967BE-B5F8-DA49-B71C-FDB98CCEB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92410" y="2244956"/>
              <a:ext cx="1162667" cy="1162667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770FE5B-532C-A542-8F4F-77858DF58F84}"/>
                </a:ext>
              </a:extLst>
            </p:cNvPr>
            <p:cNvSpPr txBox="1"/>
            <p:nvPr/>
          </p:nvSpPr>
          <p:spPr>
            <a:xfrm>
              <a:off x="7318517" y="3081046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30A4513-0286-444E-B9FE-155264F3C2D9}"/>
              </a:ext>
            </a:extLst>
          </p:cNvPr>
          <p:cNvGrpSpPr/>
          <p:nvPr/>
        </p:nvGrpSpPr>
        <p:grpSpPr>
          <a:xfrm>
            <a:off x="672542" y="2580261"/>
            <a:ext cx="988695" cy="1162667"/>
            <a:chOff x="2267223" y="2244956"/>
            <a:chExt cx="988695" cy="1162667"/>
          </a:xfrm>
        </p:grpSpPr>
        <p:pic>
          <p:nvPicPr>
            <p:cNvPr id="2" name="图形 1" descr="同步云">
              <a:extLst>
                <a:ext uri="{FF2B5EF4-FFF2-40B4-BE49-F238E27FC236}">
                  <a16:creationId xmlns:a16="http://schemas.microsoft.com/office/drawing/2014/main" id="{B90148E7-6837-CC4C-BC39-418142780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67223" y="2244956"/>
              <a:ext cx="988695" cy="988695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C84BE5-E7C1-1A43-A8B0-CF900706039A}"/>
                </a:ext>
              </a:extLst>
            </p:cNvPr>
            <p:cNvSpPr txBox="1"/>
            <p:nvPr/>
          </p:nvSpPr>
          <p:spPr>
            <a:xfrm>
              <a:off x="2367872" y="3038291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571D0769-768A-B741-951F-BAA8F298FF67}"/>
              </a:ext>
            </a:extLst>
          </p:cNvPr>
          <p:cNvCxnSpPr>
            <a:cxnSpLocks/>
          </p:cNvCxnSpPr>
          <p:nvPr/>
        </p:nvCxnSpPr>
        <p:spPr>
          <a:xfrm flipH="1">
            <a:off x="1802774" y="2906812"/>
            <a:ext cx="799662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A367833B-78F7-9248-AF99-DF8C895399E3}"/>
              </a:ext>
            </a:extLst>
          </p:cNvPr>
          <p:cNvGrpSpPr/>
          <p:nvPr/>
        </p:nvGrpSpPr>
        <p:grpSpPr>
          <a:xfrm>
            <a:off x="2382793" y="3880846"/>
            <a:ext cx="7261257" cy="2272127"/>
            <a:chOff x="2255973" y="3833620"/>
            <a:chExt cx="7261257" cy="2272127"/>
          </a:xfrm>
        </p:grpSpPr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70D2FD8F-337E-8540-A9E3-16F2AAF2DF92}"/>
                </a:ext>
              </a:extLst>
            </p:cNvPr>
            <p:cNvGrpSpPr/>
            <p:nvPr/>
          </p:nvGrpSpPr>
          <p:grpSpPr>
            <a:xfrm>
              <a:off x="2329786" y="4225884"/>
              <a:ext cx="2068222" cy="1720565"/>
              <a:chOff x="4244524" y="3025610"/>
              <a:chExt cx="2068222" cy="1720565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971768DB-3BAA-5B44-816D-BE102D7DAFB2}"/>
                  </a:ext>
                </a:extLst>
              </p:cNvPr>
              <p:cNvGrpSpPr/>
              <p:nvPr/>
            </p:nvGrpSpPr>
            <p:grpSpPr>
              <a:xfrm>
                <a:off x="4244524" y="3732925"/>
                <a:ext cx="779369" cy="812100"/>
                <a:chOff x="3913631" y="4375803"/>
                <a:chExt cx="1145019" cy="1193106"/>
              </a:xfrm>
            </p:grpSpPr>
            <p:pic>
              <p:nvPicPr>
                <p:cNvPr id="3" name="图形 2" descr="大脑">
                  <a:extLst>
                    <a:ext uri="{FF2B5EF4-FFF2-40B4-BE49-F238E27FC236}">
                      <a16:creationId xmlns:a16="http://schemas.microsoft.com/office/drawing/2014/main" id="{2310866A-E9E0-E046-9376-97168DEFAB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r="61854"/>
                <a:stretch/>
              </p:blipFill>
              <p:spPr>
                <a:xfrm>
                  <a:off x="3913631" y="4415659"/>
                  <a:ext cx="439914" cy="1153250"/>
                </a:xfrm>
                <a:prstGeom prst="rect">
                  <a:avLst/>
                </a:prstGeom>
              </p:spPr>
            </p:pic>
            <p:pic>
              <p:nvPicPr>
                <p:cNvPr id="99" name="图形 98" descr="大脑">
                  <a:extLst>
                    <a:ext uri="{FF2B5EF4-FFF2-40B4-BE49-F238E27FC236}">
                      <a16:creationId xmlns:a16="http://schemas.microsoft.com/office/drawing/2014/main" id="{8D8E0F71-307B-4F48-8AE4-3E87B21426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rcRect l="37645" r="24147"/>
                <a:stretch/>
              </p:blipFill>
              <p:spPr>
                <a:xfrm>
                  <a:off x="4353545" y="4396680"/>
                  <a:ext cx="439915" cy="1151354"/>
                </a:xfrm>
                <a:prstGeom prst="rect">
                  <a:avLst/>
                </a:prstGeom>
              </p:spPr>
            </p:pic>
            <p:pic>
              <p:nvPicPr>
                <p:cNvPr id="100" name="图形 99" descr="大脑">
                  <a:extLst>
                    <a:ext uri="{FF2B5EF4-FFF2-40B4-BE49-F238E27FC236}">
                      <a16:creationId xmlns:a16="http://schemas.microsoft.com/office/drawing/2014/main" id="{AECF343A-7339-D441-B9BE-BFF7A5FE3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l="76967"/>
                <a:stretch/>
              </p:blipFill>
              <p:spPr>
                <a:xfrm>
                  <a:off x="4793459" y="4375803"/>
                  <a:ext cx="265191" cy="1151376"/>
                </a:xfrm>
                <a:prstGeom prst="rect">
                  <a:avLst/>
                </a:prstGeom>
              </p:spPr>
            </p:pic>
          </p:grpSp>
          <p:pic>
            <p:nvPicPr>
              <p:cNvPr id="103" name="图形 102" descr="大脑">
                <a:extLst>
                  <a:ext uri="{FF2B5EF4-FFF2-40B4-BE49-F238E27FC236}">
                    <a16:creationId xmlns:a16="http://schemas.microsoft.com/office/drawing/2014/main" id="{867DC4BB-A1DC-6E40-A23F-2292D07518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r="61854"/>
              <a:stretch/>
            </p:blipFill>
            <p:spPr>
              <a:xfrm>
                <a:off x="5227867" y="3025610"/>
                <a:ext cx="299432" cy="784972"/>
              </a:xfrm>
              <a:prstGeom prst="rect">
                <a:avLst/>
              </a:prstGeom>
            </p:spPr>
          </p:pic>
          <p:pic>
            <p:nvPicPr>
              <p:cNvPr id="104" name="图形 103" descr="大脑">
                <a:extLst>
                  <a:ext uri="{FF2B5EF4-FFF2-40B4-BE49-F238E27FC236}">
                    <a16:creationId xmlns:a16="http://schemas.microsoft.com/office/drawing/2014/main" id="{D4AA5BB6-322D-DA44-ADA6-6213D0F7AE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 l="37645" r="24147"/>
              <a:stretch/>
            </p:blipFill>
            <p:spPr>
              <a:xfrm>
                <a:off x="5697237" y="3201323"/>
                <a:ext cx="299433" cy="783680"/>
              </a:xfrm>
              <a:prstGeom prst="rect">
                <a:avLst/>
              </a:prstGeom>
            </p:spPr>
          </p:pic>
          <p:pic>
            <p:nvPicPr>
              <p:cNvPr id="105" name="图形 104" descr="大脑">
                <a:extLst>
                  <a:ext uri="{FF2B5EF4-FFF2-40B4-BE49-F238E27FC236}">
                    <a16:creationId xmlns:a16="http://schemas.microsoft.com/office/drawing/2014/main" id="{B8C852E4-2EDF-BE46-8C72-8A0FA0E1CF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 l="76967"/>
              <a:stretch/>
            </p:blipFill>
            <p:spPr>
              <a:xfrm>
                <a:off x="6128815" y="3593155"/>
                <a:ext cx="180505" cy="783696"/>
              </a:xfrm>
              <a:prstGeom prst="rect">
                <a:avLst/>
              </a:prstGeom>
            </p:spPr>
          </p:pic>
          <p:cxnSp>
            <p:nvCxnSpPr>
              <p:cNvPr id="107" name="直线箭头连接符 106">
                <a:extLst>
                  <a:ext uri="{FF2B5EF4-FFF2-40B4-BE49-F238E27FC236}">
                    <a16:creationId xmlns:a16="http://schemas.microsoft.com/office/drawing/2014/main" id="{26C5EA6A-69DE-EC44-AAB4-FA26A28C0BFA}"/>
                  </a:ext>
                </a:extLst>
              </p:cNvPr>
              <p:cNvCxnSpPr>
                <a:cxnSpLocks/>
                <a:stCxn id="103" idx="1"/>
                <a:endCxn id="100" idx="3"/>
              </p:cNvCxnSpPr>
              <p:nvPr/>
            </p:nvCxnSpPr>
            <p:spPr>
              <a:xfrm flipH="1">
                <a:off x="5023893" y="3418096"/>
                <a:ext cx="203974" cy="706677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线箭头连接符 108">
                <a:extLst>
                  <a:ext uri="{FF2B5EF4-FFF2-40B4-BE49-F238E27FC236}">
                    <a16:creationId xmlns:a16="http://schemas.microsoft.com/office/drawing/2014/main" id="{BBEF5461-103D-3944-9424-A25F0A5F4B88}"/>
                  </a:ext>
                </a:extLst>
              </p:cNvPr>
              <p:cNvCxnSpPr>
                <a:cxnSpLocks/>
                <a:stCxn id="104" idx="1"/>
                <a:endCxn id="100" idx="3"/>
              </p:cNvCxnSpPr>
              <p:nvPr/>
            </p:nvCxnSpPr>
            <p:spPr>
              <a:xfrm flipH="1">
                <a:off x="5023893" y="3593163"/>
                <a:ext cx="673344" cy="53161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箭头连接符 111">
                <a:extLst>
                  <a:ext uri="{FF2B5EF4-FFF2-40B4-BE49-F238E27FC236}">
                    <a16:creationId xmlns:a16="http://schemas.microsoft.com/office/drawing/2014/main" id="{E3247D21-FFC8-B545-9000-A9462B92AE50}"/>
                  </a:ext>
                </a:extLst>
              </p:cNvPr>
              <p:cNvCxnSpPr>
                <a:cxnSpLocks/>
                <a:stCxn id="105" idx="1"/>
                <a:endCxn id="100" idx="3"/>
              </p:cNvCxnSpPr>
              <p:nvPr/>
            </p:nvCxnSpPr>
            <p:spPr>
              <a:xfrm flipH="1">
                <a:off x="5023893" y="3985003"/>
                <a:ext cx="1104922" cy="13977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C164B9A6-2254-9C40-9AB3-9AA6E0D02FDF}"/>
                  </a:ext>
                </a:extLst>
              </p:cNvPr>
              <p:cNvSpPr txBox="1"/>
              <p:nvPr/>
            </p:nvSpPr>
            <p:spPr>
              <a:xfrm>
                <a:off x="4685377" y="4376843"/>
                <a:ext cx="1627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Updating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7E63B6FD-3954-6E42-86C8-CADF14CC34D1}"/>
                </a:ext>
              </a:extLst>
            </p:cNvPr>
            <p:cNvGrpSpPr/>
            <p:nvPr/>
          </p:nvGrpSpPr>
          <p:grpSpPr>
            <a:xfrm>
              <a:off x="4897520" y="4412202"/>
              <a:ext cx="2268615" cy="1587255"/>
              <a:chOff x="8006072" y="3809221"/>
              <a:chExt cx="2247407" cy="1587255"/>
            </a:xfrm>
          </p:grpSpPr>
          <p:cxnSp>
            <p:nvCxnSpPr>
              <p:cNvPr id="153" name="直线箭头连接符 152">
                <a:extLst>
                  <a:ext uri="{FF2B5EF4-FFF2-40B4-BE49-F238E27FC236}">
                    <a16:creationId xmlns:a16="http://schemas.microsoft.com/office/drawing/2014/main" id="{FED29BA3-6D32-944B-B7FF-EBC65AF67B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06072" y="4193179"/>
                <a:ext cx="727737" cy="77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线箭头连接符 153">
                <a:extLst>
                  <a:ext uri="{FF2B5EF4-FFF2-40B4-BE49-F238E27FC236}">
                    <a16:creationId xmlns:a16="http://schemas.microsoft.com/office/drawing/2014/main" id="{A39DAD00-B1B0-0A43-8A17-18B268E33B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006072" y="4419711"/>
                <a:ext cx="72773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箭头连接符 155">
                <a:extLst>
                  <a:ext uri="{FF2B5EF4-FFF2-40B4-BE49-F238E27FC236}">
                    <a16:creationId xmlns:a16="http://schemas.microsoft.com/office/drawing/2014/main" id="{1EE2FAD7-3A06-F44F-BD18-AB019EAC41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006072" y="4882970"/>
                <a:ext cx="72773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乘 156">
                <a:extLst>
                  <a:ext uri="{FF2B5EF4-FFF2-40B4-BE49-F238E27FC236}">
                    <a16:creationId xmlns:a16="http://schemas.microsoft.com/office/drawing/2014/main" id="{503AF9D5-864D-894F-8323-BC2EEB07C28E}"/>
                  </a:ext>
                </a:extLst>
              </p:cNvPr>
              <p:cNvSpPr/>
              <p:nvPr/>
            </p:nvSpPr>
            <p:spPr>
              <a:xfrm>
                <a:off x="8200055" y="3809221"/>
                <a:ext cx="263011" cy="301220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59" name="乘 158">
                <a:extLst>
                  <a:ext uri="{FF2B5EF4-FFF2-40B4-BE49-F238E27FC236}">
                    <a16:creationId xmlns:a16="http://schemas.microsoft.com/office/drawing/2014/main" id="{109D107B-DA56-A447-A4A6-7E58E68545C3}"/>
                  </a:ext>
                </a:extLst>
              </p:cNvPr>
              <p:cNvSpPr/>
              <p:nvPr/>
            </p:nvSpPr>
            <p:spPr>
              <a:xfrm>
                <a:off x="8200054" y="4514174"/>
                <a:ext cx="263011" cy="301220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30457E1E-4E80-E84A-9CA6-522C1BF48B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9706" y="3959830"/>
                <a:ext cx="294102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线连接符 161">
                <a:extLst>
                  <a:ext uri="{FF2B5EF4-FFF2-40B4-BE49-F238E27FC236}">
                    <a16:creationId xmlns:a16="http://schemas.microsoft.com/office/drawing/2014/main" id="{429FF071-A98A-464F-BDD1-38CC4E05C6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3066" y="4659877"/>
                <a:ext cx="270742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5" name="图形 164" descr="用户">
                <a:extLst>
                  <a:ext uri="{FF2B5EF4-FFF2-40B4-BE49-F238E27FC236}">
                    <a16:creationId xmlns:a16="http://schemas.microsoft.com/office/drawing/2014/main" id="{B16F35C0-1ECF-C64D-9D45-DDBBBB12E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821536" y="3810566"/>
                <a:ext cx="293291" cy="293291"/>
              </a:xfrm>
              <a:prstGeom prst="rect">
                <a:avLst/>
              </a:prstGeom>
            </p:spPr>
          </p:pic>
          <p:pic>
            <p:nvPicPr>
              <p:cNvPr id="166" name="图形 165" descr="用户">
                <a:extLst>
                  <a:ext uri="{FF2B5EF4-FFF2-40B4-BE49-F238E27FC236}">
                    <a16:creationId xmlns:a16="http://schemas.microsoft.com/office/drawing/2014/main" id="{73537982-48BA-2E4A-A428-E4919E3C8B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843518" y="4058303"/>
                <a:ext cx="271309" cy="271309"/>
              </a:xfrm>
              <a:prstGeom prst="rect">
                <a:avLst/>
              </a:prstGeom>
            </p:spPr>
          </p:pic>
          <p:pic>
            <p:nvPicPr>
              <p:cNvPr id="167" name="图形 166" descr="用户">
                <a:extLst>
                  <a:ext uri="{FF2B5EF4-FFF2-40B4-BE49-F238E27FC236}">
                    <a16:creationId xmlns:a16="http://schemas.microsoft.com/office/drawing/2014/main" id="{E4B34CC2-39E6-654E-9B27-5DA48D9E5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843518" y="4284057"/>
                <a:ext cx="271309" cy="271309"/>
              </a:xfrm>
              <a:prstGeom prst="rect">
                <a:avLst/>
              </a:prstGeom>
            </p:spPr>
          </p:pic>
          <p:pic>
            <p:nvPicPr>
              <p:cNvPr id="168" name="图形 167" descr="用户">
                <a:extLst>
                  <a:ext uri="{FF2B5EF4-FFF2-40B4-BE49-F238E27FC236}">
                    <a16:creationId xmlns:a16="http://schemas.microsoft.com/office/drawing/2014/main" id="{ECFBD4FB-FB10-454A-BE10-714C13706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843518" y="4509811"/>
                <a:ext cx="271309" cy="271309"/>
              </a:xfrm>
              <a:prstGeom prst="rect">
                <a:avLst/>
              </a:prstGeom>
            </p:spPr>
          </p:pic>
          <p:pic>
            <p:nvPicPr>
              <p:cNvPr id="169" name="图形 168" descr="用户">
                <a:extLst>
                  <a:ext uri="{FF2B5EF4-FFF2-40B4-BE49-F238E27FC236}">
                    <a16:creationId xmlns:a16="http://schemas.microsoft.com/office/drawing/2014/main" id="{CDD3F51F-53BB-154E-B8AF-096F99820C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843518" y="4735566"/>
                <a:ext cx="271309" cy="271309"/>
              </a:xfrm>
              <a:prstGeom prst="rect">
                <a:avLst/>
              </a:prstGeom>
            </p:spPr>
          </p:pic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9C926ACD-25D0-C84F-95FC-5DE9BA67E06D}"/>
                  </a:ext>
                </a:extLst>
              </p:cNvPr>
              <p:cNvSpPr/>
              <p:nvPr/>
            </p:nvSpPr>
            <p:spPr>
              <a:xfrm>
                <a:off x="8813653" y="4080208"/>
                <a:ext cx="324823" cy="45150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F390049A-BABF-6A4C-BB61-AAD51E0DDA8C}"/>
                  </a:ext>
                </a:extLst>
              </p:cNvPr>
              <p:cNvSpPr/>
              <p:nvPr/>
            </p:nvSpPr>
            <p:spPr>
              <a:xfrm>
                <a:off x="8826281" y="4755227"/>
                <a:ext cx="324823" cy="25548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右大括号 172">
                <a:extLst>
                  <a:ext uri="{FF2B5EF4-FFF2-40B4-BE49-F238E27FC236}">
                    <a16:creationId xmlns:a16="http://schemas.microsoft.com/office/drawing/2014/main" id="{6ACA35A5-60EE-5D4B-B38C-7B1477861F37}"/>
                  </a:ext>
                </a:extLst>
              </p:cNvPr>
              <p:cNvSpPr/>
              <p:nvPr/>
            </p:nvSpPr>
            <p:spPr>
              <a:xfrm>
                <a:off x="9192337" y="4253110"/>
                <a:ext cx="172379" cy="609168"/>
              </a:xfrm>
              <a:prstGeom prst="rightBrac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36E2F6EA-64C2-534A-91B6-3CEEB86EFF8A}"/>
                  </a:ext>
                </a:extLst>
              </p:cNvPr>
              <p:cNvSpPr txBox="1"/>
              <p:nvPr/>
            </p:nvSpPr>
            <p:spPr>
              <a:xfrm>
                <a:off x="9286548" y="4327120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Selected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AFCE88DD-6C31-E340-8CDF-02DB8A10BA72}"/>
                  </a:ext>
                </a:extLst>
              </p:cNvPr>
              <p:cNvSpPr txBox="1"/>
              <p:nvPr/>
            </p:nvSpPr>
            <p:spPr>
              <a:xfrm>
                <a:off x="8200054" y="5027144"/>
                <a:ext cx="1691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Sampling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C09CF071-D916-8542-B860-DA45759F6CD7}"/>
                </a:ext>
              </a:extLst>
            </p:cNvPr>
            <p:cNvGrpSpPr/>
            <p:nvPr/>
          </p:nvGrpSpPr>
          <p:grpSpPr>
            <a:xfrm>
              <a:off x="7185848" y="4670083"/>
              <a:ext cx="2192139" cy="1346270"/>
              <a:chOff x="8030078" y="4756043"/>
              <a:chExt cx="2192139" cy="1346270"/>
            </a:xfrm>
          </p:grpSpPr>
          <p:pic>
            <p:nvPicPr>
              <p:cNvPr id="180" name="图形 179" descr="用户">
                <a:extLst>
                  <a:ext uri="{FF2B5EF4-FFF2-40B4-BE49-F238E27FC236}">
                    <a16:creationId xmlns:a16="http://schemas.microsoft.com/office/drawing/2014/main" id="{FAA55F89-233F-5F45-BCE8-CA77280736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431175" y="5110840"/>
                <a:ext cx="296059" cy="293291"/>
              </a:xfrm>
              <a:prstGeom prst="rect">
                <a:avLst/>
              </a:prstGeom>
            </p:spPr>
          </p:pic>
          <p:pic>
            <p:nvPicPr>
              <p:cNvPr id="181" name="图形 180" descr="用户">
                <a:extLst>
                  <a:ext uri="{FF2B5EF4-FFF2-40B4-BE49-F238E27FC236}">
                    <a16:creationId xmlns:a16="http://schemas.microsoft.com/office/drawing/2014/main" id="{453BFFAC-D8ED-474F-828D-0180662BB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727234" y="4767601"/>
                <a:ext cx="296059" cy="293291"/>
              </a:xfrm>
              <a:prstGeom prst="rect">
                <a:avLst/>
              </a:prstGeom>
            </p:spPr>
          </p:pic>
          <p:pic>
            <p:nvPicPr>
              <p:cNvPr id="182" name="图形 181" descr="用户">
                <a:extLst>
                  <a:ext uri="{FF2B5EF4-FFF2-40B4-BE49-F238E27FC236}">
                    <a16:creationId xmlns:a16="http://schemas.microsoft.com/office/drawing/2014/main" id="{6D6E626E-0419-6143-AD09-827F25504D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155944" y="4756043"/>
                <a:ext cx="296059" cy="293291"/>
              </a:xfrm>
              <a:prstGeom prst="rect">
                <a:avLst/>
              </a:prstGeom>
            </p:spPr>
          </p:pic>
          <p:pic>
            <p:nvPicPr>
              <p:cNvPr id="183" name="图形 182" descr="用户">
                <a:extLst>
                  <a:ext uri="{FF2B5EF4-FFF2-40B4-BE49-F238E27FC236}">
                    <a16:creationId xmlns:a16="http://schemas.microsoft.com/office/drawing/2014/main" id="{418E9D16-4DCD-964B-9D47-25684637D5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709721" y="5489945"/>
                <a:ext cx="296059" cy="293291"/>
              </a:xfrm>
              <a:prstGeom prst="rect">
                <a:avLst/>
              </a:prstGeom>
            </p:spPr>
          </p:pic>
          <p:pic>
            <p:nvPicPr>
              <p:cNvPr id="184" name="图形 183" descr="用户">
                <a:extLst>
                  <a:ext uri="{FF2B5EF4-FFF2-40B4-BE49-F238E27FC236}">
                    <a16:creationId xmlns:a16="http://schemas.microsoft.com/office/drawing/2014/main" id="{E472D83F-97BA-BC40-A395-7D5CA49D95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422208" y="5122933"/>
                <a:ext cx="296059" cy="293291"/>
              </a:xfrm>
              <a:prstGeom prst="rect">
                <a:avLst/>
              </a:prstGeom>
            </p:spPr>
          </p:pic>
          <p:pic>
            <p:nvPicPr>
              <p:cNvPr id="185" name="图形 184" descr="用户">
                <a:extLst>
                  <a:ext uri="{FF2B5EF4-FFF2-40B4-BE49-F238E27FC236}">
                    <a16:creationId xmlns:a16="http://schemas.microsoft.com/office/drawing/2014/main" id="{1B8B237C-576F-5C4F-8C30-3BD2A58F2C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210512" y="5518951"/>
                <a:ext cx="296059" cy="293291"/>
              </a:xfrm>
              <a:prstGeom prst="rect">
                <a:avLst/>
              </a:prstGeom>
            </p:spPr>
          </p:pic>
          <p:cxnSp>
            <p:nvCxnSpPr>
              <p:cNvPr id="188" name="直线连接符 187">
                <a:extLst>
                  <a:ext uri="{FF2B5EF4-FFF2-40B4-BE49-F238E27FC236}">
                    <a16:creationId xmlns:a16="http://schemas.microsoft.com/office/drawing/2014/main" id="{2C2510BE-D875-E94F-B057-F3B61BB9DA9E}"/>
                  </a:ext>
                </a:extLst>
              </p:cNvPr>
              <p:cNvCxnSpPr>
                <a:stCxn id="183" idx="0"/>
                <a:endCxn id="182" idx="2"/>
              </p:cNvCxnSpPr>
              <p:nvPr/>
            </p:nvCxnSpPr>
            <p:spPr>
              <a:xfrm flipV="1">
                <a:off x="8857751" y="5049334"/>
                <a:ext cx="446223" cy="44061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符 188">
                <a:extLst>
                  <a:ext uri="{FF2B5EF4-FFF2-40B4-BE49-F238E27FC236}">
                    <a16:creationId xmlns:a16="http://schemas.microsoft.com/office/drawing/2014/main" id="{AA2B61B0-5C1B-7E47-9154-60B33085F405}"/>
                  </a:ext>
                </a:extLst>
              </p:cNvPr>
              <p:cNvCxnSpPr>
                <a:cxnSpLocks/>
                <a:stCxn id="180" idx="3"/>
                <a:endCxn id="185" idx="0"/>
              </p:cNvCxnSpPr>
              <p:nvPr/>
            </p:nvCxnSpPr>
            <p:spPr>
              <a:xfrm>
                <a:off x="8727234" y="5257486"/>
                <a:ext cx="631308" cy="26146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线连接符 191">
                <a:extLst>
                  <a:ext uri="{FF2B5EF4-FFF2-40B4-BE49-F238E27FC236}">
                    <a16:creationId xmlns:a16="http://schemas.microsoft.com/office/drawing/2014/main" id="{F6A8BB2D-B0F7-B641-AA92-6AE9DA2ADDB2}"/>
                  </a:ext>
                </a:extLst>
              </p:cNvPr>
              <p:cNvCxnSpPr>
                <a:cxnSpLocks/>
                <a:stCxn id="181" idx="2"/>
                <a:endCxn id="184" idx="1"/>
              </p:cNvCxnSpPr>
              <p:nvPr/>
            </p:nvCxnSpPr>
            <p:spPr>
              <a:xfrm>
                <a:off x="8875264" y="5060892"/>
                <a:ext cx="546944" cy="20868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连接符 194">
                <a:extLst>
                  <a:ext uri="{FF2B5EF4-FFF2-40B4-BE49-F238E27FC236}">
                    <a16:creationId xmlns:a16="http://schemas.microsoft.com/office/drawing/2014/main" id="{954AF6E6-FC2A-AE42-B082-7FE07DED5EB1}"/>
                  </a:ext>
                </a:extLst>
              </p:cNvPr>
              <p:cNvCxnSpPr>
                <a:cxnSpLocks/>
                <a:stCxn id="182" idx="2"/>
                <a:endCxn id="185" idx="0"/>
              </p:cNvCxnSpPr>
              <p:nvPr/>
            </p:nvCxnSpPr>
            <p:spPr>
              <a:xfrm>
                <a:off x="9303974" y="5049334"/>
                <a:ext cx="54568" cy="46961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符 197">
                <a:extLst>
                  <a:ext uri="{FF2B5EF4-FFF2-40B4-BE49-F238E27FC236}">
                    <a16:creationId xmlns:a16="http://schemas.microsoft.com/office/drawing/2014/main" id="{0A733617-1798-A74B-94DC-12CA9865E718}"/>
                  </a:ext>
                </a:extLst>
              </p:cNvPr>
              <p:cNvCxnSpPr>
                <a:cxnSpLocks/>
                <a:stCxn id="184" idx="1"/>
                <a:endCxn id="180" idx="3"/>
              </p:cNvCxnSpPr>
              <p:nvPr/>
            </p:nvCxnSpPr>
            <p:spPr>
              <a:xfrm flipH="1" flipV="1">
                <a:off x="8727234" y="5257486"/>
                <a:ext cx="694974" cy="1209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3BDC1CA9-D76A-324E-AAC7-E48D56ACC7B4}"/>
                  </a:ext>
                </a:extLst>
              </p:cNvPr>
              <p:cNvSpPr txBox="1"/>
              <p:nvPr/>
            </p:nvSpPr>
            <p:spPr>
              <a:xfrm>
                <a:off x="8831837" y="5202653"/>
                <a:ext cx="5886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dirty="0"/>
                  <a:t>010101</a:t>
                </a:r>
                <a:endParaRPr kumimoji="1" lang="zh-CN" altLang="en-US" sz="1000" dirty="0"/>
              </a:p>
            </p:txBody>
          </p:sp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6F8D2CC4-32F5-C043-8A8D-1308426F4346}"/>
                  </a:ext>
                </a:extLst>
              </p:cNvPr>
              <p:cNvSpPr txBox="1"/>
              <p:nvPr/>
            </p:nvSpPr>
            <p:spPr>
              <a:xfrm>
                <a:off x="8030078" y="5732981"/>
                <a:ext cx="21921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Decentralize Training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3" name="圆角矩形 232">
              <a:extLst>
                <a:ext uri="{FF2B5EF4-FFF2-40B4-BE49-F238E27FC236}">
                  <a16:creationId xmlns:a16="http://schemas.microsoft.com/office/drawing/2014/main" id="{2F67564B-4F1A-5747-AF83-DEB5B89C0671}"/>
                </a:ext>
              </a:extLst>
            </p:cNvPr>
            <p:cNvSpPr/>
            <p:nvPr/>
          </p:nvSpPr>
          <p:spPr>
            <a:xfrm>
              <a:off x="2255973" y="3833620"/>
              <a:ext cx="7261257" cy="227212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4" name="文本框 233">
              <a:extLst>
                <a:ext uri="{FF2B5EF4-FFF2-40B4-BE49-F238E27FC236}">
                  <a16:creationId xmlns:a16="http://schemas.microsoft.com/office/drawing/2014/main" id="{81083CD6-27F3-884D-8491-37A02BA799C7}"/>
                </a:ext>
              </a:extLst>
            </p:cNvPr>
            <p:cNvSpPr txBox="1"/>
            <p:nvPr/>
          </p:nvSpPr>
          <p:spPr>
            <a:xfrm>
              <a:off x="4459058" y="3835409"/>
              <a:ext cx="3020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Interactive Number Reduction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5" name="圆角矩形 234">
            <a:extLst>
              <a:ext uri="{FF2B5EF4-FFF2-40B4-BE49-F238E27FC236}">
                <a16:creationId xmlns:a16="http://schemas.microsoft.com/office/drawing/2014/main" id="{BB53511E-01D5-864A-A1EB-03D407AE0CC3}"/>
              </a:ext>
            </a:extLst>
          </p:cNvPr>
          <p:cNvSpPr/>
          <p:nvPr/>
        </p:nvSpPr>
        <p:spPr>
          <a:xfrm>
            <a:off x="2382794" y="374037"/>
            <a:ext cx="7261257" cy="227212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3AD3616F-BA72-7548-832F-7F83DF0D9956}"/>
              </a:ext>
            </a:extLst>
          </p:cNvPr>
          <p:cNvSpPr txBox="1"/>
          <p:nvPr/>
        </p:nvSpPr>
        <p:spPr>
          <a:xfrm>
            <a:off x="4485406" y="376155"/>
            <a:ext cx="302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Data Compression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8" name="直线箭头连接符 237">
            <a:extLst>
              <a:ext uri="{FF2B5EF4-FFF2-40B4-BE49-F238E27FC236}">
                <a16:creationId xmlns:a16="http://schemas.microsoft.com/office/drawing/2014/main" id="{8F65D242-AA22-3B4A-A955-0772B1B552BF}"/>
              </a:ext>
            </a:extLst>
          </p:cNvPr>
          <p:cNvCxnSpPr>
            <a:cxnSpLocks/>
          </p:cNvCxnSpPr>
          <p:nvPr/>
        </p:nvCxnSpPr>
        <p:spPr>
          <a:xfrm flipH="1">
            <a:off x="1802774" y="3231490"/>
            <a:ext cx="799662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线箭头连接符 238">
            <a:extLst>
              <a:ext uri="{FF2B5EF4-FFF2-40B4-BE49-F238E27FC236}">
                <a16:creationId xmlns:a16="http://schemas.microsoft.com/office/drawing/2014/main" id="{98B26223-AB6E-744D-9356-6166DD92201D}"/>
              </a:ext>
            </a:extLst>
          </p:cNvPr>
          <p:cNvCxnSpPr>
            <a:cxnSpLocks/>
          </p:cNvCxnSpPr>
          <p:nvPr/>
        </p:nvCxnSpPr>
        <p:spPr>
          <a:xfrm flipH="1">
            <a:off x="1802774" y="3556168"/>
            <a:ext cx="799662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椭圆 241">
            <a:extLst>
              <a:ext uri="{FF2B5EF4-FFF2-40B4-BE49-F238E27FC236}">
                <a16:creationId xmlns:a16="http://schemas.microsoft.com/office/drawing/2014/main" id="{D52403CA-7BBB-6442-BF02-434BFAA414C7}"/>
              </a:ext>
            </a:extLst>
          </p:cNvPr>
          <p:cNvSpPr/>
          <p:nvPr/>
        </p:nvSpPr>
        <p:spPr>
          <a:xfrm>
            <a:off x="2114463" y="2756468"/>
            <a:ext cx="264890" cy="27808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A5A26C27-61A3-1B49-9348-ECBD1408A1A0}"/>
              </a:ext>
            </a:extLst>
          </p:cNvPr>
          <p:cNvSpPr/>
          <p:nvPr/>
        </p:nvSpPr>
        <p:spPr>
          <a:xfrm>
            <a:off x="8613848" y="2721150"/>
            <a:ext cx="264890" cy="106453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6" name="直角上箭头 245">
            <a:extLst>
              <a:ext uri="{FF2B5EF4-FFF2-40B4-BE49-F238E27FC236}">
                <a16:creationId xmlns:a16="http://schemas.microsoft.com/office/drawing/2014/main" id="{4B293607-35F6-A847-BA04-DE073779329D}"/>
              </a:ext>
            </a:extLst>
          </p:cNvPr>
          <p:cNvSpPr/>
          <p:nvPr/>
        </p:nvSpPr>
        <p:spPr>
          <a:xfrm flipV="1">
            <a:off x="8971667" y="3026442"/>
            <a:ext cx="515735" cy="1246668"/>
          </a:xfrm>
          <a:prstGeom prst="bentUpArrow">
            <a:avLst>
              <a:gd name="adj1" fmla="val 16902"/>
              <a:gd name="adj2" fmla="val 18012"/>
              <a:gd name="adj3" fmla="val 25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000"/>
              </a:solidFill>
            </a:endParaRPr>
          </a:p>
        </p:txBody>
      </p:sp>
      <p:sp>
        <p:nvSpPr>
          <p:cNvPr id="247" name="直角上箭头 246">
            <a:extLst>
              <a:ext uri="{FF2B5EF4-FFF2-40B4-BE49-F238E27FC236}">
                <a16:creationId xmlns:a16="http://schemas.microsoft.com/office/drawing/2014/main" id="{FA1A8F22-3060-C642-8EC2-2367BC94F78F}"/>
              </a:ext>
            </a:extLst>
          </p:cNvPr>
          <p:cNvSpPr/>
          <p:nvPr/>
        </p:nvSpPr>
        <p:spPr>
          <a:xfrm rot="16200000" flipV="1">
            <a:off x="2224718" y="2149112"/>
            <a:ext cx="493886" cy="527592"/>
          </a:xfrm>
          <a:prstGeom prst="bentUpArrow">
            <a:avLst>
              <a:gd name="adj1" fmla="val 16902"/>
              <a:gd name="adj2" fmla="val 18012"/>
              <a:gd name="adj3" fmla="val 25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6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>
            <a:extLst>
              <a:ext uri="{FF2B5EF4-FFF2-40B4-BE49-F238E27FC236}">
                <a16:creationId xmlns:a16="http://schemas.microsoft.com/office/drawing/2014/main" id="{885CC5CC-B80E-C74F-AF8A-D493523D1F55}"/>
              </a:ext>
            </a:extLst>
          </p:cNvPr>
          <p:cNvSpPr/>
          <p:nvPr/>
        </p:nvSpPr>
        <p:spPr>
          <a:xfrm>
            <a:off x="4434260" y="4938250"/>
            <a:ext cx="3162645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9DBEEECB-5B65-8B4C-8184-8E83D55FA94D}"/>
              </a:ext>
            </a:extLst>
          </p:cNvPr>
          <p:cNvSpPr/>
          <p:nvPr/>
        </p:nvSpPr>
        <p:spPr>
          <a:xfrm>
            <a:off x="4434260" y="4073749"/>
            <a:ext cx="3162645" cy="72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DEA9A92-CB3C-164E-A54D-0E39C2997529}"/>
              </a:ext>
            </a:extLst>
          </p:cNvPr>
          <p:cNvSpPr/>
          <p:nvPr/>
        </p:nvSpPr>
        <p:spPr>
          <a:xfrm>
            <a:off x="4434260" y="3209249"/>
            <a:ext cx="3162645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13C588D-D0DB-B748-AA15-B04BBA0E8EE7}"/>
              </a:ext>
            </a:extLst>
          </p:cNvPr>
          <p:cNvSpPr/>
          <p:nvPr/>
        </p:nvSpPr>
        <p:spPr>
          <a:xfrm>
            <a:off x="4434260" y="2344749"/>
            <a:ext cx="3162645" cy="72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3E2884C-5A20-EF4A-B4C9-CB00AD944FD2}"/>
              </a:ext>
            </a:extLst>
          </p:cNvPr>
          <p:cNvSpPr/>
          <p:nvPr/>
        </p:nvSpPr>
        <p:spPr>
          <a:xfrm>
            <a:off x="4434260" y="1480249"/>
            <a:ext cx="3162645" cy="72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A15D9369-60EA-D148-81F9-24C567DAD21A}"/>
              </a:ext>
            </a:extLst>
          </p:cNvPr>
          <p:cNvGrpSpPr/>
          <p:nvPr/>
        </p:nvGrpSpPr>
        <p:grpSpPr>
          <a:xfrm>
            <a:off x="8082751" y="5092096"/>
            <a:ext cx="3606307" cy="684736"/>
            <a:chOff x="887080" y="5908456"/>
            <a:chExt cx="3606307" cy="684736"/>
          </a:xfrm>
        </p:grpSpPr>
        <p:pic>
          <p:nvPicPr>
            <p:cNvPr id="2" name="图形 1" descr="用户">
              <a:extLst>
                <a:ext uri="{FF2B5EF4-FFF2-40B4-BE49-F238E27FC236}">
                  <a16:creationId xmlns:a16="http://schemas.microsoft.com/office/drawing/2014/main" id="{75E7382A-07D8-D847-95D6-8465EBDB8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7080" y="5908456"/>
              <a:ext cx="691199" cy="684736"/>
            </a:xfrm>
            <a:prstGeom prst="rect">
              <a:avLst/>
            </a:prstGeom>
          </p:spPr>
        </p:pic>
        <p:pic>
          <p:nvPicPr>
            <p:cNvPr id="3" name="图形 2" descr="用户">
              <a:extLst>
                <a:ext uri="{FF2B5EF4-FFF2-40B4-BE49-F238E27FC236}">
                  <a16:creationId xmlns:a16="http://schemas.microsoft.com/office/drawing/2014/main" id="{06D42A28-8D2E-4742-A6D4-4407B6053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5857" y="5908456"/>
              <a:ext cx="691199" cy="684736"/>
            </a:xfrm>
            <a:prstGeom prst="rect">
              <a:avLst/>
            </a:prstGeom>
          </p:spPr>
        </p:pic>
        <p:pic>
          <p:nvPicPr>
            <p:cNvPr id="4" name="图形 3" descr="用户">
              <a:extLst>
                <a:ext uri="{FF2B5EF4-FFF2-40B4-BE49-F238E27FC236}">
                  <a16:creationId xmlns:a16="http://schemas.microsoft.com/office/drawing/2014/main" id="{41547696-F1CF-A747-9280-3C4327C29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44634" y="5908456"/>
              <a:ext cx="691199" cy="684736"/>
            </a:xfrm>
            <a:prstGeom prst="rect">
              <a:avLst/>
            </a:prstGeom>
          </p:spPr>
        </p:pic>
        <p:pic>
          <p:nvPicPr>
            <p:cNvPr id="5" name="图形 4" descr="用户">
              <a:extLst>
                <a:ext uri="{FF2B5EF4-FFF2-40B4-BE49-F238E27FC236}">
                  <a16:creationId xmlns:a16="http://schemas.microsoft.com/office/drawing/2014/main" id="{0E17A231-3455-3E43-BA40-07F278BD8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73411" y="5908456"/>
              <a:ext cx="691199" cy="684736"/>
            </a:xfrm>
            <a:prstGeom prst="rect">
              <a:avLst/>
            </a:prstGeom>
          </p:spPr>
        </p:pic>
        <p:pic>
          <p:nvPicPr>
            <p:cNvPr id="6" name="图形 5" descr="用户">
              <a:extLst>
                <a:ext uri="{FF2B5EF4-FFF2-40B4-BE49-F238E27FC236}">
                  <a16:creationId xmlns:a16="http://schemas.microsoft.com/office/drawing/2014/main" id="{352A3ECE-08B3-A34A-846C-9C32D9118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02188" y="5908456"/>
              <a:ext cx="691199" cy="684736"/>
            </a:xfrm>
            <a:prstGeom prst="rect">
              <a:avLst/>
            </a:prstGeom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550CF90-74CC-E945-8B51-ABA606B23C6D}"/>
              </a:ext>
            </a:extLst>
          </p:cNvPr>
          <p:cNvSpPr txBox="1"/>
          <p:nvPr/>
        </p:nvSpPr>
        <p:spPr>
          <a:xfrm>
            <a:off x="4891596" y="4914217"/>
            <a:ext cx="2253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Design</a:t>
            </a:r>
          </a:p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(Willing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Participate)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261F8AD-4339-824E-8541-39FE1A20C626}"/>
              </a:ext>
            </a:extLst>
          </p:cNvPr>
          <p:cNvSpPr txBox="1"/>
          <p:nvPr/>
        </p:nvSpPr>
        <p:spPr>
          <a:xfrm>
            <a:off x="5015877" y="4113276"/>
            <a:ext cx="199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Preserving</a:t>
            </a:r>
          </a:p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(Safe to Upload)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1BA63C3-02CE-9C4E-93F7-AF0367E28D97}"/>
              </a:ext>
            </a:extLst>
          </p:cNvPr>
          <p:cNvSpPr txBox="1"/>
          <p:nvPr/>
        </p:nvSpPr>
        <p:spPr>
          <a:xfrm>
            <a:off x="4821910" y="2401165"/>
            <a:ext cx="2386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Protection</a:t>
            </a:r>
          </a:p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(Safe to Train and Use)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2EC8CB2-F152-D549-AD48-51858EC9B55E}"/>
              </a:ext>
            </a:extLst>
          </p:cNvPr>
          <p:cNvSpPr txBox="1"/>
          <p:nvPr/>
        </p:nvSpPr>
        <p:spPr>
          <a:xfrm>
            <a:off x="4603167" y="1504079"/>
            <a:ext cx="279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Control</a:t>
            </a:r>
          </a:p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(Good Performance)</a:t>
            </a: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93B2A691-2298-704E-81F9-FBFCD4B14628}"/>
              </a:ext>
            </a:extLst>
          </p:cNvPr>
          <p:cNvGrpSpPr/>
          <p:nvPr/>
        </p:nvGrpSpPr>
        <p:grpSpPr>
          <a:xfrm>
            <a:off x="9913488" y="2398496"/>
            <a:ext cx="988695" cy="1087399"/>
            <a:chOff x="2165598" y="3012485"/>
            <a:chExt cx="988695" cy="1087399"/>
          </a:xfrm>
        </p:grpSpPr>
        <p:pic>
          <p:nvPicPr>
            <p:cNvPr id="12" name="图形 11" descr="同步云">
              <a:extLst>
                <a:ext uri="{FF2B5EF4-FFF2-40B4-BE49-F238E27FC236}">
                  <a16:creationId xmlns:a16="http://schemas.microsoft.com/office/drawing/2014/main" id="{3F9621A0-2C8D-3E4E-924B-5645F6D08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65598" y="3012485"/>
              <a:ext cx="988695" cy="988695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8517DC4-F4C6-284E-B54D-2EB37B8FA25B}"/>
                </a:ext>
              </a:extLst>
            </p:cNvPr>
            <p:cNvSpPr txBox="1"/>
            <p:nvPr/>
          </p:nvSpPr>
          <p:spPr>
            <a:xfrm>
              <a:off x="2286016" y="3730552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E0BC68B3-0AAC-1949-9202-F1662F6F3B26}"/>
              </a:ext>
            </a:extLst>
          </p:cNvPr>
          <p:cNvSpPr txBox="1"/>
          <p:nvPr/>
        </p:nvSpPr>
        <p:spPr>
          <a:xfrm>
            <a:off x="9538715" y="564993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BB867722-386E-7649-9FA8-32473E4BF918}"/>
              </a:ext>
            </a:extLst>
          </p:cNvPr>
          <p:cNvGrpSpPr/>
          <p:nvPr/>
        </p:nvGrpSpPr>
        <p:grpSpPr>
          <a:xfrm>
            <a:off x="8582562" y="2506947"/>
            <a:ext cx="787395" cy="954554"/>
            <a:chOff x="2266248" y="1932712"/>
            <a:chExt cx="787395" cy="954554"/>
          </a:xfrm>
        </p:grpSpPr>
        <p:pic>
          <p:nvPicPr>
            <p:cNvPr id="13" name="图形 12" descr="大脑">
              <a:extLst>
                <a:ext uri="{FF2B5EF4-FFF2-40B4-BE49-F238E27FC236}">
                  <a16:creationId xmlns:a16="http://schemas.microsoft.com/office/drawing/2014/main" id="{AD5BFCDB-4797-DF47-B194-4590AF3D3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78832" y="1932712"/>
              <a:ext cx="762227" cy="762227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52707D8-F42E-B64C-8D64-2299AF7E6C54}"/>
                </a:ext>
              </a:extLst>
            </p:cNvPr>
            <p:cNvSpPr txBox="1"/>
            <p:nvPr/>
          </p:nvSpPr>
          <p:spPr>
            <a:xfrm>
              <a:off x="2266248" y="2517934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B260781E-F90D-B04B-86AB-1A70EDA6A77B}"/>
              </a:ext>
            </a:extLst>
          </p:cNvPr>
          <p:cNvCxnSpPr>
            <a:cxnSpLocks/>
          </p:cNvCxnSpPr>
          <p:nvPr/>
        </p:nvCxnSpPr>
        <p:spPr>
          <a:xfrm flipH="1" flipV="1">
            <a:off x="8428350" y="4846487"/>
            <a:ext cx="1" cy="3602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2666D76F-54F5-0147-A5C7-E04BAFE365EE}"/>
              </a:ext>
            </a:extLst>
          </p:cNvPr>
          <p:cNvCxnSpPr>
            <a:cxnSpLocks/>
          </p:cNvCxnSpPr>
          <p:nvPr/>
        </p:nvCxnSpPr>
        <p:spPr>
          <a:xfrm flipH="1" flipV="1">
            <a:off x="9157127" y="4846486"/>
            <a:ext cx="1" cy="360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19110EE3-D3EC-7E48-9F2F-6E17243907BE}"/>
              </a:ext>
            </a:extLst>
          </p:cNvPr>
          <p:cNvCxnSpPr>
            <a:cxnSpLocks/>
          </p:cNvCxnSpPr>
          <p:nvPr/>
        </p:nvCxnSpPr>
        <p:spPr>
          <a:xfrm flipH="1" flipV="1">
            <a:off x="9885904" y="4846485"/>
            <a:ext cx="1" cy="3602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921DE65D-1732-AE43-8A8D-8EED15EB03E3}"/>
              </a:ext>
            </a:extLst>
          </p:cNvPr>
          <p:cNvCxnSpPr>
            <a:cxnSpLocks/>
          </p:cNvCxnSpPr>
          <p:nvPr/>
        </p:nvCxnSpPr>
        <p:spPr>
          <a:xfrm flipH="1" flipV="1">
            <a:off x="10614681" y="4846484"/>
            <a:ext cx="1" cy="360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8F9CE95C-C1B4-5A47-8424-5A1268594EE4}"/>
              </a:ext>
            </a:extLst>
          </p:cNvPr>
          <p:cNvCxnSpPr>
            <a:cxnSpLocks/>
          </p:cNvCxnSpPr>
          <p:nvPr/>
        </p:nvCxnSpPr>
        <p:spPr>
          <a:xfrm flipH="1" flipV="1">
            <a:off x="11343458" y="4846483"/>
            <a:ext cx="1" cy="360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B2B82F08-E4A5-774E-8FB1-73C36B8691E6}"/>
              </a:ext>
            </a:extLst>
          </p:cNvPr>
          <p:cNvCxnSpPr>
            <a:cxnSpLocks/>
            <a:stCxn id="11" idx="0"/>
            <a:endCxn id="33" idx="3"/>
          </p:cNvCxnSpPr>
          <p:nvPr/>
        </p:nvCxnSpPr>
        <p:spPr>
          <a:xfrm flipH="1" flipV="1">
            <a:off x="10821301" y="3301229"/>
            <a:ext cx="522157" cy="9253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2D39B0F9-9BDA-984B-B0A4-BA1575E600DC}"/>
              </a:ext>
            </a:extLst>
          </p:cNvPr>
          <p:cNvCxnSpPr>
            <a:cxnSpLocks/>
            <a:stCxn id="10" idx="0"/>
            <a:endCxn id="33" idx="2"/>
          </p:cNvCxnSpPr>
          <p:nvPr/>
        </p:nvCxnSpPr>
        <p:spPr>
          <a:xfrm flipH="1" flipV="1">
            <a:off x="10427604" y="3485895"/>
            <a:ext cx="187077" cy="7407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CCD2E946-D0FE-DD4E-B834-8F7CEE94C7F8}"/>
              </a:ext>
            </a:extLst>
          </p:cNvPr>
          <p:cNvCxnSpPr>
            <a:cxnSpLocks/>
            <a:stCxn id="9" idx="0"/>
            <a:endCxn id="33" idx="2"/>
          </p:cNvCxnSpPr>
          <p:nvPr/>
        </p:nvCxnSpPr>
        <p:spPr>
          <a:xfrm flipV="1">
            <a:off x="9885904" y="3485895"/>
            <a:ext cx="541700" cy="740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401219A9-CF0D-824C-8F42-06E8C9C76A4C}"/>
              </a:ext>
            </a:extLst>
          </p:cNvPr>
          <p:cNvCxnSpPr>
            <a:cxnSpLocks/>
            <a:stCxn id="8" idx="0"/>
            <a:endCxn id="33" idx="1"/>
          </p:cNvCxnSpPr>
          <p:nvPr/>
        </p:nvCxnSpPr>
        <p:spPr>
          <a:xfrm flipV="1">
            <a:off x="9157127" y="3301229"/>
            <a:ext cx="876779" cy="925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9FC6C61-0D1E-C748-9D65-B7A0ED1C041F}"/>
              </a:ext>
            </a:extLst>
          </p:cNvPr>
          <p:cNvCxnSpPr>
            <a:cxnSpLocks/>
            <a:stCxn id="7" idx="0"/>
            <a:endCxn id="33" idx="1"/>
          </p:cNvCxnSpPr>
          <p:nvPr/>
        </p:nvCxnSpPr>
        <p:spPr>
          <a:xfrm flipV="1">
            <a:off x="8428350" y="3301229"/>
            <a:ext cx="1605556" cy="925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20DFED9-1624-1946-BC21-8591DEBE9894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 flipV="1">
            <a:off x="9357373" y="2888061"/>
            <a:ext cx="556115" cy="47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3896521D-0639-B743-9A18-D18012DA0297}"/>
              </a:ext>
            </a:extLst>
          </p:cNvPr>
          <p:cNvCxnSpPr>
            <a:cxnSpLocks/>
            <a:stCxn id="13" idx="0"/>
            <a:endCxn id="125" idx="2"/>
          </p:cNvCxnSpPr>
          <p:nvPr/>
        </p:nvCxnSpPr>
        <p:spPr>
          <a:xfrm flipH="1" flipV="1">
            <a:off x="8974828" y="2217878"/>
            <a:ext cx="1432" cy="289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46184B28-75B2-854E-A9D0-7428C43AD28E}"/>
              </a:ext>
            </a:extLst>
          </p:cNvPr>
          <p:cNvSpPr txBox="1"/>
          <p:nvPr/>
        </p:nvSpPr>
        <p:spPr>
          <a:xfrm>
            <a:off x="8892682" y="6015068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Federated Learning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D178D448-54D4-9C40-8242-AEA0CF63E161}"/>
              </a:ext>
            </a:extLst>
          </p:cNvPr>
          <p:cNvGrpSpPr/>
          <p:nvPr/>
        </p:nvGrpSpPr>
        <p:grpSpPr>
          <a:xfrm>
            <a:off x="468010" y="5092096"/>
            <a:ext cx="3606307" cy="684736"/>
            <a:chOff x="887080" y="5908456"/>
            <a:chExt cx="3606307" cy="684736"/>
          </a:xfrm>
        </p:grpSpPr>
        <p:pic>
          <p:nvPicPr>
            <p:cNvPr id="83" name="图形 82" descr="用户">
              <a:extLst>
                <a:ext uri="{FF2B5EF4-FFF2-40B4-BE49-F238E27FC236}">
                  <a16:creationId xmlns:a16="http://schemas.microsoft.com/office/drawing/2014/main" id="{4E185777-72B7-C44E-A2D7-1A12B9D3D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7080" y="5908456"/>
              <a:ext cx="691199" cy="684736"/>
            </a:xfrm>
            <a:prstGeom prst="rect">
              <a:avLst/>
            </a:prstGeom>
          </p:spPr>
        </p:pic>
        <p:pic>
          <p:nvPicPr>
            <p:cNvPr id="84" name="图形 83" descr="用户">
              <a:extLst>
                <a:ext uri="{FF2B5EF4-FFF2-40B4-BE49-F238E27FC236}">
                  <a16:creationId xmlns:a16="http://schemas.microsoft.com/office/drawing/2014/main" id="{A44D79CD-342F-3E43-A95A-48193FBF8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5857" y="5908456"/>
              <a:ext cx="691199" cy="684736"/>
            </a:xfrm>
            <a:prstGeom prst="rect">
              <a:avLst/>
            </a:prstGeom>
          </p:spPr>
        </p:pic>
        <p:pic>
          <p:nvPicPr>
            <p:cNvPr id="85" name="图形 84" descr="用户">
              <a:extLst>
                <a:ext uri="{FF2B5EF4-FFF2-40B4-BE49-F238E27FC236}">
                  <a16:creationId xmlns:a16="http://schemas.microsoft.com/office/drawing/2014/main" id="{1A8BB981-D2E3-5E46-9D48-152C9DFE9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44634" y="5908456"/>
              <a:ext cx="691199" cy="684736"/>
            </a:xfrm>
            <a:prstGeom prst="rect">
              <a:avLst/>
            </a:prstGeom>
          </p:spPr>
        </p:pic>
        <p:pic>
          <p:nvPicPr>
            <p:cNvPr id="86" name="图形 85" descr="用户">
              <a:extLst>
                <a:ext uri="{FF2B5EF4-FFF2-40B4-BE49-F238E27FC236}">
                  <a16:creationId xmlns:a16="http://schemas.microsoft.com/office/drawing/2014/main" id="{805A6B8F-8BC6-2F4E-80F9-CCBCA2AA7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73411" y="5908456"/>
              <a:ext cx="691199" cy="684736"/>
            </a:xfrm>
            <a:prstGeom prst="rect">
              <a:avLst/>
            </a:prstGeom>
          </p:spPr>
        </p:pic>
        <p:pic>
          <p:nvPicPr>
            <p:cNvPr id="87" name="图形 86" descr="用户">
              <a:extLst>
                <a:ext uri="{FF2B5EF4-FFF2-40B4-BE49-F238E27FC236}">
                  <a16:creationId xmlns:a16="http://schemas.microsoft.com/office/drawing/2014/main" id="{3ABD3E30-19E1-CD46-852C-A742F81E9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02188" y="5908456"/>
              <a:ext cx="691199" cy="684736"/>
            </a:xfrm>
            <a:prstGeom prst="rect">
              <a:avLst/>
            </a:prstGeom>
          </p:spPr>
        </p:pic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9A1D79FA-8EFC-2D40-B525-704A34108B75}"/>
              </a:ext>
            </a:extLst>
          </p:cNvPr>
          <p:cNvGrpSpPr/>
          <p:nvPr/>
        </p:nvGrpSpPr>
        <p:grpSpPr>
          <a:xfrm>
            <a:off x="1756412" y="2699202"/>
            <a:ext cx="995504" cy="1087399"/>
            <a:chOff x="2158789" y="3012485"/>
            <a:chExt cx="995504" cy="1087399"/>
          </a:xfrm>
        </p:grpSpPr>
        <p:pic>
          <p:nvPicPr>
            <p:cNvPr id="96" name="图形 95" descr="同步云">
              <a:extLst>
                <a:ext uri="{FF2B5EF4-FFF2-40B4-BE49-F238E27FC236}">
                  <a16:creationId xmlns:a16="http://schemas.microsoft.com/office/drawing/2014/main" id="{FEAD0868-B915-314B-ACDC-A4A2A5CB0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65598" y="3012485"/>
              <a:ext cx="988695" cy="988695"/>
            </a:xfrm>
            <a:prstGeom prst="rect">
              <a:avLst/>
            </a:prstGeom>
          </p:spPr>
        </p:pic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90E2251-7009-9146-9AA6-DCFA402AA645}"/>
                </a:ext>
              </a:extLst>
            </p:cNvPr>
            <p:cNvSpPr txBox="1"/>
            <p:nvPr/>
          </p:nvSpPr>
          <p:spPr>
            <a:xfrm>
              <a:off x="2158789" y="3730552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Platform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id="{DA26D53F-3BEF-874C-A147-597790CE0F57}"/>
              </a:ext>
            </a:extLst>
          </p:cNvPr>
          <p:cNvSpPr txBox="1"/>
          <p:nvPr/>
        </p:nvSpPr>
        <p:spPr>
          <a:xfrm>
            <a:off x="1768300" y="5649931"/>
            <a:ext cx="96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81A12D8C-D024-2346-9E7E-886CB0DF3285}"/>
              </a:ext>
            </a:extLst>
          </p:cNvPr>
          <p:cNvCxnSpPr>
            <a:cxnSpLocks/>
          </p:cNvCxnSpPr>
          <p:nvPr/>
        </p:nvCxnSpPr>
        <p:spPr>
          <a:xfrm flipV="1">
            <a:off x="2094731" y="2293018"/>
            <a:ext cx="0" cy="4229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ACAA90A-59FE-8A4C-838F-6A87FCA57C90}"/>
              </a:ext>
            </a:extLst>
          </p:cNvPr>
          <p:cNvSpPr txBox="1"/>
          <p:nvPr/>
        </p:nvSpPr>
        <p:spPr>
          <a:xfrm>
            <a:off x="1456576" y="601506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Crowdsourcing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939A8F82-F6FD-E24B-AC27-80DF700C9F2D}"/>
              </a:ext>
            </a:extLst>
          </p:cNvPr>
          <p:cNvGrpSpPr/>
          <p:nvPr/>
        </p:nvGrpSpPr>
        <p:grpSpPr>
          <a:xfrm>
            <a:off x="8334268" y="1324878"/>
            <a:ext cx="1308972" cy="893000"/>
            <a:chOff x="8144337" y="319348"/>
            <a:chExt cx="1308972" cy="893000"/>
          </a:xfrm>
        </p:grpSpPr>
        <p:pic>
          <p:nvPicPr>
            <p:cNvPr id="15" name="图形 14" descr="竖起的大拇指手势 ">
              <a:extLst>
                <a:ext uri="{FF2B5EF4-FFF2-40B4-BE49-F238E27FC236}">
                  <a16:creationId xmlns:a16="http://schemas.microsoft.com/office/drawing/2014/main" id="{A96049C9-BDDF-E643-88D2-36ECBD9EA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82467" y="369359"/>
              <a:ext cx="470842" cy="470842"/>
            </a:xfrm>
            <a:prstGeom prst="rect">
              <a:avLst/>
            </a:prstGeom>
          </p:spPr>
        </p:pic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8FDFCADA-7417-9341-AA88-58131143C63C}"/>
                </a:ext>
              </a:extLst>
            </p:cNvPr>
            <p:cNvGrpSpPr/>
            <p:nvPr/>
          </p:nvGrpSpPr>
          <p:grpSpPr>
            <a:xfrm>
              <a:off x="8144337" y="319348"/>
              <a:ext cx="1281120" cy="893000"/>
              <a:chOff x="2306990" y="1519790"/>
              <a:chExt cx="1281120" cy="893000"/>
            </a:xfrm>
          </p:grpSpPr>
          <p:pic>
            <p:nvPicPr>
              <p:cNvPr id="124" name="图形 123" descr="用户">
                <a:extLst>
                  <a:ext uri="{FF2B5EF4-FFF2-40B4-BE49-F238E27FC236}">
                    <a16:creationId xmlns:a16="http://schemas.microsoft.com/office/drawing/2014/main" id="{224FD31A-2AD0-674F-A264-3DB21EB40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515389" y="1519790"/>
                <a:ext cx="691199" cy="684736"/>
              </a:xfrm>
              <a:prstGeom prst="rect">
                <a:avLst/>
              </a:prstGeom>
            </p:spPr>
          </p:pic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685E24C9-EA9F-974C-9020-56F5CF381F18}"/>
                  </a:ext>
                </a:extLst>
              </p:cNvPr>
              <p:cNvSpPr txBox="1"/>
              <p:nvPr/>
            </p:nvSpPr>
            <p:spPr>
              <a:xfrm>
                <a:off x="2306990" y="2043458"/>
                <a:ext cx="1281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User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67440CCF-51DE-4F49-81E4-A482B1C2B0F2}"/>
              </a:ext>
            </a:extLst>
          </p:cNvPr>
          <p:cNvCxnSpPr>
            <a:cxnSpLocks/>
          </p:cNvCxnSpPr>
          <p:nvPr/>
        </p:nvCxnSpPr>
        <p:spPr>
          <a:xfrm>
            <a:off x="2447547" y="2316777"/>
            <a:ext cx="0" cy="39914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肘形连接符 152">
            <a:extLst>
              <a:ext uri="{FF2B5EF4-FFF2-40B4-BE49-F238E27FC236}">
                <a16:creationId xmlns:a16="http://schemas.microsoft.com/office/drawing/2014/main" id="{AB7266BC-E825-D74D-A7E2-7BDCF41A04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794" y="3719803"/>
            <a:ext cx="1305495" cy="1439092"/>
          </a:xfrm>
          <a:prstGeom prst="bentConnector3">
            <a:avLst>
              <a:gd name="adj1" fmla="val 221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>
            <a:extLst>
              <a:ext uri="{FF2B5EF4-FFF2-40B4-BE49-F238E27FC236}">
                <a16:creationId xmlns:a16="http://schemas.microsoft.com/office/drawing/2014/main" id="{66C54A56-28B7-784E-B623-DB3FCA7AC4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1351" y="4090396"/>
            <a:ext cx="1293087" cy="710315"/>
          </a:xfrm>
          <a:prstGeom prst="bentConnector3">
            <a:avLst>
              <a:gd name="adj1" fmla="val 2190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肘形连接符 157">
            <a:extLst>
              <a:ext uri="{FF2B5EF4-FFF2-40B4-BE49-F238E27FC236}">
                <a16:creationId xmlns:a16="http://schemas.microsoft.com/office/drawing/2014/main" id="{5158E9B9-8534-A846-A2E0-B9CF74DD35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884788" y="4066593"/>
            <a:ext cx="1298188" cy="752818"/>
          </a:xfrm>
          <a:prstGeom prst="bentConnector3">
            <a:avLst>
              <a:gd name="adj1" fmla="val 220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连接符 160">
            <a:extLst>
              <a:ext uri="{FF2B5EF4-FFF2-40B4-BE49-F238E27FC236}">
                <a16:creationId xmlns:a16="http://schemas.microsoft.com/office/drawing/2014/main" id="{FFF66634-4BFA-6B4C-B888-C124690EF299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30383" y="3692795"/>
            <a:ext cx="1305495" cy="1476016"/>
          </a:xfrm>
          <a:prstGeom prst="bentConnector3">
            <a:avLst>
              <a:gd name="adj1" fmla="val 212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肘形连接符 164">
            <a:extLst>
              <a:ext uri="{FF2B5EF4-FFF2-40B4-BE49-F238E27FC236}">
                <a16:creationId xmlns:a16="http://schemas.microsoft.com/office/drawing/2014/main" id="{0C79ACE2-1D54-8940-9538-0E959DA3D9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8463" y="3800483"/>
            <a:ext cx="1305495" cy="1439092"/>
          </a:xfrm>
          <a:prstGeom prst="bentConnector3">
            <a:avLst>
              <a:gd name="adj1" fmla="val 22175"/>
            </a:avLst>
          </a:prstGeom>
          <a:ln w="381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肘形连接符 165">
            <a:extLst>
              <a:ext uri="{FF2B5EF4-FFF2-40B4-BE49-F238E27FC236}">
                <a16:creationId xmlns:a16="http://schemas.microsoft.com/office/drawing/2014/main" id="{7057823F-577F-5B4F-8EE4-11AD7A87D6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99055" y="4171076"/>
            <a:ext cx="1293087" cy="710315"/>
          </a:xfrm>
          <a:prstGeom prst="bentConnector3">
            <a:avLst>
              <a:gd name="adj1" fmla="val 21908"/>
            </a:avLst>
          </a:prstGeom>
          <a:ln w="381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连接符 166">
            <a:extLst>
              <a:ext uri="{FF2B5EF4-FFF2-40B4-BE49-F238E27FC236}">
                <a16:creationId xmlns:a16="http://schemas.microsoft.com/office/drawing/2014/main" id="{B3678300-FF31-294C-984F-B0B4783596F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22492" y="4147273"/>
            <a:ext cx="1298188" cy="752818"/>
          </a:xfrm>
          <a:prstGeom prst="bentConnector3">
            <a:avLst>
              <a:gd name="adj1" fmla="val 22018"/>
            </a:avLst>
          </a:prstGeom>
          <a:ln w="381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>
            <a:extLst>
              <a:ext uri="{FF2B5EF4-FFF2-40B4-BE49-F238E27FC236}">
                <a16:creationId xmlns:a16="http://schemas.microsoft.com/office/drawing/2014/main" id="{0BC6AB9F-B876-8C47-9A4B-9C909751A7D4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86017" y="3773475"/>
            <a:ext cx="1305495" cy="1476016"/>
          </a:xfrm>
          <a:prstGeom prst="bentConnector3">
            <a:avLst>
              <a:gd name="adj1" fmla="val 21215"/>
            </a:avLst>
          </a:prstGeom>
          <a:ln w="381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FF0246C4-D3B6-BC42-AE43-95D4B76781B5}"/>
              </a:ext>
            </a:extLst>
          </p:cNvPr>
          <p:cNvSpPr txBox="1"/>
          <p:nvPr/>
        </p:nvSpPr>
        <p:spPr>
          <a:xfrm>
            <a:off x="2493092" y="4036632"/>
            <a:ext cx="70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49BF84AB-963C-5245-8232-EE424CE8DEC5}"/>
              </a:ext>
            </a:extLst>
          </p:cNvPr>
          <p:cNvSpPr txBox="1"/>
          <p:nvPr/>
        </p:nvSpPr>
        <p:spPr>
          <a:xfrm>
            <a:off x="1113460" y="402136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3E51B684-316C-1643-882C-121E98B7B34E}"/>
              </a:ext>
            </a:extLst>
          </p:cNvPr>
          <p:cNvSpPr txBox="1"/>
          <p:nvPr/>
        </p:nvSpPr>
        <p:spPr>
          <a:xfrm>
            <a:off x="2493092" y="2323324"/>
            <a:ext cx="70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7DB33307-65DF-E14C-983D-385CCB908995}"/>
              </a:ext>
            </a:extLst>
          </p:cNvPr>
          <p:cNvSpPr txBox="1"/>
          <p:nvPr/>
        </p:nvSpPr>
        <p:spPr>
          <a:xfrm>
            <a:off x="1113460" y="232559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CBCD4B91-9F23-BD44-981F-AEA28FEF5B64}"/>
              </a:ext>
            </a:extLst>
          </p:cNvPr>
          <p:cNvGrpSpPr/>
          <p:nvPr/>
        </p:nvGrpSpPr>
        <p:grpSpPr>
          <a:xfrm>
            <a:off x="8117450" y="4226596"/>
            <a:ext cx="3536907" cy="730183"/>
            <a:chOff x="7821992" y="4425343"/>
            <a:chExt cx="3536907" cy="730183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2734D252-1ADC-9D49-9B01-99048FDBD3F4}"/>
                </a:ext>
              </a:extLst>
            </p:cNvPr>
            <p:cNvGrpSpPr/>
            <p:nvPr/>
          </p:nvGrpSpPr>
          <p:grpSpPr>
            <a:xfrm>
              <a:off x="7821992" y="4425343"/>
              <a:ext cx="3536907" cy="476742"/>
              <a:chOff x="921779" y="4867074"/>
              <a:chExt cx="3536907" cy="621803"/>
            </a:xfrm>
          </p:grpSpPr>
          <p:pic>
            <p:nvPicPr>
              <p:cNvPr id="7" name="图形 6" descr="数据库">
                <a:extLst>
                  <a:ext uri="{FF2B5EF4-FFF2-40B4-BE49-F238E27FC236}">
                    <a16:creationId xmlns:a16="http://schemas.microsoft.com/office/drawing/2014/main" id="{687F0CCE-326D-DE40-830A-99F0A0AF65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21779" y="4867078"/>
                <a:ext cx="621799" cy="621799"/>
              </a:xfrm>
              <a:prstGeom prst="rect">
                <a:avLst/>
              </a:prstGeom>
            </p:spPr>
          </p:pic>
          <p:pic>
            <p:nvPicPr>
              <p:cNvPr id="8" name="图形 7" descr="数据库">
                <a:extLst>
                  <a:ext uri="{FF2B5EF4-FFF2-40B4-BE49-F238E27FC236}">
                    <a16:creationId xmlns:a16="http://schemas.microsoft.com/office/drawing/2014/main" id="{241A80CF-DC21-3548-A1F0-879189B7C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650556" y="4867077"/>
                <a:ext cx="621799" cy="621799"/>
              </a:xfrm>
              <a:prstGeom prst="rect">
                <a:avLst/>
              </a:prstGeom>
            </p:spPr>
          </p:pic>
          <p:pic>
            <p:nvPicPr>
              <p:cNvPr id="9" name="图形 8" descr="数据库">
                <a:extLst>
                  <a:ext uri="{FF2B5EF4-FFF2-40B4-BE49-F238E27FC236}">
                    <a16:creationId xmlns:a16="http://schemas.microsoft.com/office/drawing/2014/main" id="{ACB0374F-34A1-864D-A412-79897D0929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379333" y="4867076"/>
                <a:ext cx="621799" cy="621799"/>
              </a:xfrm>
              <a:prstGeom prst="rect">
                <a:avLst/>
              </a:prstGeom>
            </p:spPr>
          </p:pic>
          <p:pic>
            <p:nvPicPr>
              <p:cNvPr id="10" name="图形 9" descr="数据库">
                <a:extLst>
                  <a:ext uri="{FF2B5EF4-FFF2-40B4-BE49-F238E27FC236}">
                    <a16:creationId xmlns:a16="http://schemas.microsoft.com/office/drawing/2014/main" id="{09374C1B-DB9F-5A4D-9A2A-855D33E25E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108110" y="4867075"/>
                <a:ext cx="621799" cy="621799"/>
              </a:xfrm>
              <a:prstGeom prst="rect">
                <a:avLst/>
              </a:prstGeom>
            </p:spPr>
          </p:pic>
          <p:pic>
            <p:nvPicPr>
              <p:cNvPr id="11" name="图形 10" descr="数据库">
                <a:extLst>
                  <a:ext uri="{FF2B5EF4-FFF2-40B4-BE49-F238E27FC236}">
                    <a16:creationId xmlns:a16="http://schemas.microsoft.com/office/drawing/2014/main" id="{3A471279-3E96-AA4D-A99F-8E4B9E1F21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836887" y="4867074"/>
                <a:ext cx="621799" cy="621799"/>
              </a:xfrm>
              <a:prstGeom prst="rect">
                <a:avLst/>
              </a:prstGeom>
            </p:spPr>
          </p:pic>
        </p:grp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8366F4F9-4051-0949-B681-262F304E3A21}"/>
                </a:ext>
              </a:extLst>
            </p:cNvPr>
            <p:cNvSpPr txBox="1"/>
            <p:nvPr/>
          </p:nvSpPr>
          <p:spPr>
            <a:xfrm>
              <a:off x="9280102" y="4786194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C6E4CE5D-193A-1247-A6A2-A4ABBF21B2B5}"/>
              </a:ext>
            </a:extLst>
          </p:cNvPr>
          <p:cNvGrpSpPr/>
          <p:nvPr/>
        </p:nvGrpSpPr>
        <p:grpSpPr>
          <a:xfrm>
            <a:off x="1713957" y="1373793"/>
            <a:ext cx="1114411" cy="893632"/>
            <a:chOff x="8352736" y="319348"/>
            <a:chExt cx="1114411" cy="893632"/>
          </a:xfrm>
        </p:grpSpPr>
        <p:pic>
          <p:nvPicPr>
            <p:cNvPr id="188" name="图形 187" descr="竖起的大拇指手势 ">
              <a:extLst>
                <a:ext uri="{FF2B5EF4-FFF2-40B4-BE49-F238E27FC236}">
                  <a16:creationId xmlns:a16="http://schemas.microsoft.com/office/drawing/2014/main" id="{1EABFD0E-84AE-6F49-B059-A9D221F76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82467" y="369359"/>
              <a:ext cx="470842" cy="470842"/>
            </a:xfrm>
            <a:prstGeom prst="rect">
              <a:avLst/>
            </a:prstGeom>
          </p:spPr>
        </p:pic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870DEF91-9CE3-BC49-B702-901C542707B6}"/>
                </a:ext>
              </a:extLst>
            </p:cNvPr>
            <p:cNvGrpSpPr/>
            <p:nvPr/>
          </p:nvGrpSpPr>
          <p:grpSpPr>
            <a:xfrm>
              <a:off x="8352736" y="319348"/>
              <a:ext cx="1114411" cy="893632"/>
              <a:chOff x="2515389" y="1519790"/>
              <a:chExt cx="1114411" cy="893632"/>
            </a:xfrm>
          </p:grpSpPr>
          <p:pic>
            <p:nvPicPr>
              <p:cNvPr id="190" name="图形 189" descr="用户">
                <a:extLst>
                  <a:ext uri="{FF2B5EF4-FFF2-40B4-BE49-F238E27FC236}">
                    <a16:creationId xmlns:a16="http://schemas.microsoft.com/office/drawing/2014/main" id="{EF441D6B-8B03-CE44-A485-14466293FF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515389" y="1519790"/>
                <a:ext cx="691199" cy="684736"/>
              </a:xfrm>
              <a:prstGeom prst="rect">
                <a:avLst/>
              </a:prstGeom>
            </p:spPr>
          </p:pic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73C6B35D-FE2F-0448-86D1-142105BDBDDF}"/>
                  </a:ext>
                </a:extLst>
              </p:cNvPr>
              <p:cNvSpPr txBox="1"/>
              <p:nvPr/>
            </p:nvSpPr>
            <p:spPr>
              <a:xfrm>
                <a:off x="2521804" y="204409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Requester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98" name="圆角矩形 197">
            <a:extLst>
              <a:ext uri="{FF2B5EF4-FFF2-40B4-BE49-F238E27FC236}">
                <a16:creationId xmlns:a16="http://schemas.microsoft.com/office/drawing/2014/main" id="{C39F5313-36D5-3940-B710-FFE4B41A3366}"/>
              </a:ext>
            </a:extLst>
          </p:cNvPr>
          <p:cNvSpPr/>
          <p:nvPr/>
        </p:nvSpPr>
        <p:spPr>
          <a:xfrm>
            <a:off x="4420225" y="682207"/>
            <a:ext cx="3162645" cy="547140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2D38A11C-ED91-8A4F-BA58-0FC7407475C3}"/>
              </a:ext>
            </a:extLst>
          </p:cNvPr>
          <p:cNvSpPr txBox="1"/>
          <p:nvPr/>
        </p:nvSpPr>
        <p:spPr>
          <a:xfrm>
            <a:off x="4888863" y="704391"/>
            <a:ext cx="222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</a:p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(Desired Properties)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左箭头 199">
            <a:extLst>
              <a:ext uri="{FF2B5EF4-FFF2-40B4-BE49-F238E27FC236}">
                <a16:creationId xmlns:a16="http://schemas.microsoft.com/office/drawing/2014/main" id="{E03709B3-22EB-7545-96AE-032093F7F7F0}"/>
              </a:ext>
            </a:extLst>
          </p:cNvPr>
          <p:cNvSpPr/>
          <p:nvPr/>
        </p:nvSpPr>
        <p:spPr>
          <a:xfrm>
            <a:off x="3880582" y="4967567"/>
            <a:ext cx="540011" cy="216000"/>
          </a:xfrm>
          <a:prstGeom prst="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1" name="左箭头 200">
            <a:extLst>
              <a:ext uri="{FF2B5EF4-FFF2-40B4-BE49-F238E27FC236}">
                <a16:creationId xmlns:a16="http://schemas.microsoft.com/office/drawing/2014/main" id="{F3ED85AC-AD2D-B047-977B-67B0C75DDBE5}"/>
              </a:ext>
            </a:extLst>
          </p:cNvPr>
          <p:cNvSpPr/>
          <p:nvPr/>
        </p:nvSpPr>
        <p:spPr>
          <a:xfrm rot="10800000">
            <a:off x="7582868" y="4967567"/>
            <a:ext cx="621795" cy="216000"/>
          </a:xfrm>
          <a:prstGeom prst="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2" name="左箭头 201">
            <a:extLst>
              <a:ext uri="{FF2B5EF4-FFF2-40B4-BE49-F238E27FC236}">
                <a16:creationId xmlns:a16="http://schemas.microsoft.com/office/drawing/2014/main" id="{43AA4CF9-3EDC-FB46-AF0D-0588DEE10153}"/>
              </a:ext>
            </a:extLst>
          </p:cNvPr>
          <p:cNvSpPr/>
          <p:nvPr/>
        </p:nvSpPr>
        <p:spPr>
          <a:xfrm>
            <a:off x="3142519" y="1739027"/>
            <a:ext cx="1291544" cy="216000"/>
          </a:xfrm>
          <a:prstGeom prst="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3" name="左箭头 202">
            <a:extLst>
              <a:ext uri="{FF2B5EF4-FFF2-40B4-BE49-F238E27FC236}">
                <a16:creationId xmlns:a16="http://schemas.microsoft.com/office/drawing/2014/main" id="{60415411-5ABB-3B49-B8A3-8BE4D515DB68}"/>
              </a:ext>
            </a:extLst>
          </p:cNvPr>
          <p:cNvSpPr/>
          <p:nvPr/>
        </p:nvSpPr>
        <p:spPr>
          <a:xfrm rot="10800000">
            <a:off x="7596751" y="1739027"/>
            <a:ext cx="604275" cy="216000"/>
          </a:xfrm>
          <a:prstGeom prst="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4" name="左箭头 203">
            <a:extLst>
              <a:ext uri="{FF2B5EF4-FFF2-40B4-BE49-F238E27FC236}">
                <a16:creationId xmlns:a16="http://schemas.microsoft.com/office/drawing/2014/main" id="{A454B328-1FBB-EA43-9DD2-8EE019031E3D}"/>
              </a:ext>
            </a:extLst>
          </p:cNvPr>
          <p:cNvSpPr/>
          <p:nvPr/>
        </p:nvSpPr>
        <p:spPr>
          <a:xfrm rot="10800000">
            <a:off x="7591495" y="2607040"/>
            <a:ext cx="622538" cy="216000"/>
          </a:xfrm>
          <a:prstGeom prst="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58C654B3-F12E-A940-9211-5D6E4D769C77}"/>
              </a:ext>
            </a:extLst>
          </p:cNvPr>
          <p:cNvSpPr txBox="1"/>
          <p:nvPr/>
        </p:nvSpPr>
        <p:spPr>
          <a:xfrm>
            <a:off x="4348097" y="3245976"/>
            <a:ext cx="3277740" cy="79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Optimization</a:t>
            </a:r>
          </a:p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(Cheap to Upload)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右大括号 211">
            <a:extLst>
              <a:ext uri="{FF2B5EF4-FFF2-40B4-BE49-F238E27FC236}">
                <a16:creationId xmlns:a16="http://schemas.microsoft.com/office/drawing/2014/main" id="{19E05E72-890B-AA47-93AC-9344FB51936B}"/>
              </a:ext>
            </a:extLst>
          </p:cNvPr>
          <p:cNvSpPr/>
          <p:nvPr/>
        </p:nvSpPr>
        <p:spPr>
          <a:xfrm>
            <a:off x="7565735" y="3376928"/>
            <a:ext cx="288945" cy="1191660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3" name="左箭头 212">
            <a:extLst>
              <a:ext uri="{FF2B5EF4-FFF2-40B4-BE49-F238E27FC236}">
                <a16:creationId xmlns:a16="http://schemas.microsoft.com/office/drawing/2014/main" id="{C301FE9E-8ADB-414C-8D3A-59CD48884A55}"/>
              </a:ext>
            </a:extLst>
          </p:cNvPr>
          <p:cNvSpPr/>
          <p:nvPr/>
        </p:nvSpPr>
        <p:spPr>
          <a:xfrm rot="10800000">
            <a:off x="7751553" y="3880254"/>
            <a:ext cx="496823" cy="216000"/>
          </a:xfrm>
          <a:prstGeom prst="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42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146</Words>
  <Application>Microsoft Macintosh PowerPoint</Application>
  <PresentationFormat>宽屏</PresentationFormat>
  <Paragraphs>78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s.dy@foxmail.com</dc:creator>
  <cp:lastModifiedBy>s.dy@foxmail.com</cp:lastModifiedBy>
  <cp:revision>27</cp:revision>
  <dcterms:created xsi:type="dcterms:W3CDTF">2020-08-21T08:50:40Z</dcterms:created>
  <dcterms:modified xsi:type="dcterms:W3CDTF">2020-09-02T07:28:36Z</dcterms:modified>
</cp:coreProperties>
</file>