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0439400" cy="6732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3" userDrawn="1">
          <p15:clr>
            <a:srgbClr val="A4A3A4"/>
          </p15:clr>
        </p15:guide>
        <p15:guide id="2" pos="3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8" d="100"/>
          <a:sy n="88" d="100"/>
        </p:scale>
        <p:origin x="77" y="1814"/>
      </p:cViewPr>
      <p:guideLst>
        <p:guide orient="horz" pos="1123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101838"/>
            <a:ext cx="8873490" cy="2343938"/>
          </a:xfrm>
        </p:spPr>
        <p:txBody>
          <a:bodyPr anchor="b"/>
          <a:lstStyle>
            <a:lvl1pPr algn="ctr">
              <a:defRPr sz="5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536168"/>
            <a:ext cx="7829550" cy="1625483"/>
          </a:xfrm>
        </p:spPr>
        <p:txBody>
          <a:bodyPr/>
          <a:lstStyle>
            <a:lvl1pPr marL="0" indent="0" algn="ctr">
              <a:buNone/>
              <a:defRPr sz="2356"/>
            </a:lvl1pPr>
            <a:lvl2pPr marL="448833" indent="0" algn="ctr">
              <a:buNone/>
              <a:defRPr sz="1963"/>
            </a:lvl2pPr>
            <a:lvl3pPr marL="897666" indent="0" algn="ctr">
              <a:buNone/>
              <a:defRPr sz="1767"/>
            </a:lvl3pPr>
            <a:lvl4pPr marL="1346500" indent="0" algn="ctr">
              <a:buNone/>
              <a:defRPr sz="1571"/>
            </a:lvl4pPr>
            <a:lvl5pPr marL="1795333" indent="0" algn="ctr">
              <a:buNone/>
              <a:defRPr sz="1571"/>
            </a:lvl5pPr>
            <a:lvl6pPr marL="2244166" indent="0" algn="ctr">
              <a:buNone/>
              <a:defRPr sz="1571"/>
            </a:lvl6pPr>
            <a:lvl7pPr marL="2692999" indent="0" algn="ctr">
              <a:buNone/>
              <a:defRPr sz="1571"/>
            </a:lvl7pPr>
            <a:lvl8pPr marL="3141833" indent="0" algn="ctr">
              <a:buNone/>
              <a:defRPr sz="1571"/>
            </a:lvl8pPr>
            <a:lvl9pPr marL="3590666" indent="0" algn="ctr">
              <a:buNone/>
              <a:defRPr sz="157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B9FB-5962-4D9E-A863-216D1AD498F1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1A7F-A358-4519-AEF4-3FB8879B0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4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B9FB-5962-4D9E-A863-216D1AD498F1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1A7F-A358-4519-AEF4-3FB8879B0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358448"/>
            <a:ext cx="2250996" cy="57055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358448"/>
            <a:ext cx="6622494" cy="57055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B9FB-5962-4D9E-A863-216D1AD498F1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1A7F-A358-4519-AEF4-3FB8879B0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B9FB-5962-4D9E-A863-216D1AD498F1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1A7F-A358-4519-AEF4-3FB8879B0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6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678474"/>
            <a:ext cx="9003983" cy="2800569"/>
          </a:xfrm>
        </p:spPr>
        <p:txBody>
          <a:bodyPr anchor="b"/>
          <a:lstStyle>
            <a:lvl1pPr>
              <a:defRPr sz="5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4505537"/>
            <a:ext cx="9003983" cy="1472753"/>
          </a:xfrm>
        </p:spPr>
        <p:txBody>
          <a:bodyPr/>
          <a:lstStyle>
            <a:lvl1pPr marL="0" indent="0">
              <a:buNone/>
              <a:defRPr sz="2356">
                <a:solidFill>
                  <a:schemeClr val="tx1"/>
                </a:solidFill>
              </a:defRPr>
            </a:lvl1pPr>
            <a:lvl2pPr marL="448833" indent="0">
              <a:buNone/>
              <a:defRPr sz="1963">
                <a:solidFill>
                  <a:schemeClr val="tx1">
                    <a:tint val="75000"/>
                  </a:schemeClr>
                </a:solidFill>
              </a:defRPr>
            </a:lvl2pPr>
            <a:lvl3pPr marL="897666" indent="0">
              <a:buNone/>
              <a:defRPr sz="1767">
                <a:solidFill>
                  <a:schemeClr val="tx1">
                    <a:tint val="75000"/>
                  </a:schemeClr>
                </a:solidFill>
              </a:defRPr>
            </a:lvl3pPr>
            <a:lvl4pPr marL="134650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4pPr>
            <a:lvl5pPr marL="1795333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5pPr>
            <a:lvl6pPr marL="2244166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6pPr>
            <a:lvl7pPr marL="2692999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7pPr>
            <a:lvl8pPr marL="3141833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8pPr>
            <a:lvl9pPr marL="3590666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B9FB-5962-4D9E-A863-216D1AD498F1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1A7F-A358-4519-AEF4-3FB8879B0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0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792240"/>
            <a:ext cx="4436745" cy="427176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792240"/>
            <a:ext cx="4436745" cy="427176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B9FB-5962-4D9E-A863-216D1AD498F1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1A7F-A358-4519-AEF4-3FB8879B0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0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358450"/>
            <a:ext cx="9003983" cy="13013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650420"/>
            <a:ext cx="4416355" cy="808845"/>
          </a:xfrm>
        </p:spPr>
        <p:txBody>
          <a:bodyPr anchor="b"/>
          <a:lstStyle>
            <a:lvl1pPr marL="0" indent="0">
              <a:buNone/>
              <a:defRPr sz="2356" b="1"/>
            </a:lvl1pPr>
            <a:lvl2pPr marL="448833" indent="0">
              <a:buNone/>
              <a:defRPr sz="1963" b="1"/>
            </a:lvl2pPr>
            <a:lvl3pPr marL="897666" indent="0">
              <a:buNone/>
              <a:defRPr sz="1767" b="1"/>
            </a:lvl3pPr>
            <a:lvl4pPr marL="1346500" indent="0">
              <a:buNone/>
              <a:defRPr sz="1571" b="1"/>
            </a:lvl4pPr>
            <a:lvl5pPr marL="1795333" indent="0">
              <a:buNone/>
              <a:defRPr sz="1571" b="1"/>
            </a:lvl5pPr>
            <a:lvl6pPr marL="2244166" indent="0">
              <a:buNone/>
              <a:defRPr sz="1571" b="1"/>
            </a:lvl6pPr>
            <a:lvl7pPr marL="2692999" indent="0">
              <a:buNone/>
              <a:defRPr sz="1571" b="1"/>
            </a:lvl7pPr>
            <a:lvl8pPr marL="3141833" indent="0">
              <a:buNone/>
              <a:defRPr sz="1571" b="1"/>
            </a:lvl8pPr>
            <a:lvl9pPr marL="3590666" indent="0">
              <a:buNone/>
              <a:defRPr sz="157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459265"/>
            <a:ext cx="4416355" cy="361720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650420"/>
            <a:ext cx="4438105" cy="808845"/>
          </a:xfrm>
        </p:spPr>
        <p:txBody>
          <a:bodyPr anchor="b"/>
          <a:lstStyle>
            <a:lvl1pPr marL="0" indent="0">
              <a:buNone/>
              <a:defRPr sz="2356" b="1"/>
            </a:lvl1pPr>
            <a:lvl2pPr marL="448833" indent="0">
              <a:buNone/>
              <a:defRPr sz="1963" b="1"/>
            </a:lvl2pPr>
            <a:lvl3pPr marL="897666" indent="0">
              <a:buNone/>
              <a:defRPr sz="1767" b="1"/>
            </a:lvl3pPr>
            <a:lvl4pPr marL="1346500" indent="0">
              <a:buNone/>
              <a:defRPr sz="1571" b="1"/>
            </a:lvl4pPr>
            <a:lvl5pPr marL="1795333" indent="0">
              <a:buNone/>
              <a:defRPr sz="1571" b="1"/>
            </a:lvl5pPr>
            <a:lvl6pPr marL="2244166" indent="0">
              <a:buNone/>
              <a:defRPr sz="1571" b="1"/>
            </a:lvl6pPr>
            <a:lvl7pPr marL="2692999" indent="0">
              <a:buNone/>
              <a:defRPr sz="1571" b="1"/>
            </a:lvl7pPr>
            <a:lvl8pPr marL="3141833" indent="0">
              <a:buNone/>
              <a:defRPr sz="1571" b="1"/>
            </a:lvl8pPr>
            <a:lvl9pPr marL="3590666" indent="0">
              <a:buNone/>
              <a:defRPr sz="157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459265"/>
            <a:ext cx="4438105" cy="361720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B9FB-5962-4D9E-A863-216D1AD498F1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1A7F-A358-4519-AEF4-3FB8879B0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9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B9FB-5962-4D9E-A863-216D1AD498F1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1A7F-A358-4519-AEF4-3FB8879B0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6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B9FB-5962-4D9E-A863-216D1AD498F1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1A7F-A358-4519-AEF4-3FB8879B0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1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48839"/>
            <a:ext cx="3366978" cy="1570937"/>
          </a:xfrm>
        </p:spPr>
        <p:txBody>
          <a:bodyPr anchor="b"/>
          <a:lstStyle>
            <a:lvl1pPr>
              <a:defRPr sz="31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969370"/>
            <a:ext cx="5284946" cy="4784501"/>
          </a:xfrm>
        </p:spPr>
        <p:txBody>
          <a:bodyPr/>
          <a:lstStyle>
            <a:lvl1pPr>
              <a:defRPr sz="3141"/>
            </a:lvl1pPr>
            <a:lvl2pPr>
              <a:defRPr sz="2749"/>
            </a:lvl2pPr>
            <a:lvl3pPr>
              <a:defRPr sz="2356"/>
            </a:lvl3pPr>
            <a:lvl4pPr>
              <a:defRPr sz="1963"/>
            </a:lvl4pPr>
            <a:lvl5pPr>
              <a:defRPr sz="1963"/>
            </a:lvl5pPr>
            <a:lvl6pPr>
              <a:defRPr sz="1963"/>
            </a:lvl6pPr>
            <a:lvl7pPr>
              <a:defRPr sz="1963"/>
            </a:lvl7pPr>
            <a:lvl8pPr>
              <a:defRPr sz="1963"/>
            </a:lvl8pPr>
            <a:lvl9pPr>
              <a:defRPr sz="196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019776"/>
            <a:ext cx="3366978" cy="3741886"/>
          </a:xfrm>
        </p:spPr>
        <p:txBody>
          <a:bodyPr/>
          <a:lstStyle>
            <a:lvl1pPr marL="0" indent="0">
              <a:buNone/>
              <a:defRPr sz="1571"/>
            </a:lvl1pPr>
            <a:lvl2pPr marL="448833" indent="0">
              <a:buNone/>
              <a:defRPr sz="1374"/>
            </a:lvl2pPr>
            <a:lvl3pPr marL="897666" indent="0">
              <a:buNone/>
              <a:defRPr sz="1178"/>
            </a:lvl3pPr>
            <a:lvl4pPr marL="1346500" indent="0">
              <a:buNone/>
              <a:defRPr sz="982"/>
            </a:lvl4pPr>
            <a:lvl5pPr marL="1795333" indent="0">
              <a:buNone/>
              <a:defRPr sz="982"/>
            </a:lvl5pPr>
            <a:lvl6pPr marL="2244166" indent="0">
              <a:buNone/>
              <a:defRPr sz="982"/>
            </a:lvl6pPr>
            <a:lvl7pPr marL="2692999" indent="0">
              <a:buNone/>
              <a:defRPr sz="982"/>
            </a:lvl7pPr>
            <a:lvl8pPr marL="3141833" indent="0">
              <a:buNone/>
              <a:defRPr sz="982"/>
            </a:lvl8pPr>
            <a:lvl9pPr marL="3590666" indent="0">
              <a:buNone/>
              <a:defRPr sz="98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B9FB-5962-4D9E-A863-216D1AD498F1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1A7F-A358-4519-AEF4-3FB8879B0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5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48839"/>
            <a:ext cx="3366978" cy="1570937"/>
          </a:xfrm>
        </p:spPr>
        <p:txBody>
          <a:bodyPr anchor="b"/>
          <a:lstStyle>
            <a:lvl1pPr>
              <a:defRPr sz="31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969370"/>
            <a:ext cx="5284946" cy="4784501"/>
          </a:xfrm>
        </p:spPr>
        <p:txBody>
          <a:bodyPr anchor="t"/>
          <a:lstStyle>
            <a:lvl1pPr marL="0" indent="0">
              <a:buNone/>
              <a:defRPr sz="3141"/>
            </a:lvl1pPr>
            <a:lvl2pPr marL="448833" indent="0">
              <a:buNone/>
              <a:defRPr sz="2749"/>
            </a:lvl2pPr>
            <a:lvl3pPr marL="897666" indent="0">
              <a:buNone/>
              <a:defRPr sz="2356"/>
            </a:lvl3pPr>
            <a:lvl4pPr marL="1346500" indent="0">
              <a:buNone/>
              <a:defRPr sz="1963"/>
            </a:lvl4pPr>
            <a:lvl5pPr marL="1795333" indent="0">
              <a:buNone/>
              <a:defRPr sz="1963"/>
            </a:lvl5pPr>
            <a:lvl6pPr marL="2244166" indent="0">
              <a:buNone/>
              <a:defRPr sz="1963"/>
            </a:lvl6pPr>
            <a:lvl7pPr marL="2692999" indent="0">
              <a:buNone/>
              <a:defRPr sz="1963"/>
            </a:lvl7pPr>
            <a:lvl8pPr marL="3141833" indent="0">
              <a:buNone/>
              <a:defRPr sz="1963"/>
            </a:lvl8pPr>
            <a:lvl9pPr marL="3590666" indent="0">
              <a:buNone/>
              <a:defRPr sz="196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019776"/>
            <a:ext cx="3366978" cy="3741886"/>
          </a:xfrm>
        </p:spPr>
        <p:txBody>
          <a:bodyPr/>
          <a:lstStyle>
            <a:lvl1pPr marL="0" indent="0">
              <a:buNone/>
              <a:defRPr sz="1571"/>
            </a:lvl1pPr>
            <a:lvl2pPr marL="448833" indent="0">
              <a:buNone/>
              <a:defRPr sz="1374"/>
            </a:lvl2pPr>
            <a:lvl3pPr marL="897666" indent="0">
              <a:buNone/>
              <a:defRPr sz="1178"/>
            </a:lvl3pPr>
            <a:lvl4pPr marL="1346500" indent="0">
              <a:buNone/>
              <a:defRPr sz="982"/>
            </a:lvl4pPr>
            <a:lvl5pPr marL="1795333" indent="0">
              <a:buNone/>
              <a:defRPr sz="982"/>
            </a:lvl5pPr>
            <a:lvl6pPr marL="2244166" indent="0">
              <a:buNone/>
              <a:defRPr sz="982"/>
            </a:lvl6pPr>
            <a:lvl7pPr marL="2692999" indent="0">
              <a:buNone/>
              <a:defRPr sz="982"/>
            </a:lvl7pPr>
            <a:lvl8pPr marL="3141833" indent="0">
              <a:buNone/>
              <a:defRPr sz="982"/>
            </a:lvl8pPr>
            <a:lvl9pPr marL="3590666" indent="0">
              <a:buNone/>
              <a:defRPr sz="98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B9FB-5962-4D9E-A863-216D1AD498F1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1A7F-A358-4519-AEF4-3FB8879B0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8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358450"/>
            <a:ext cx="9003983" cy="130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792240"/>
            <a:ext cx="9003983" cy="427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6240113"/>
            <a:ext cx="2348865" cy="358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B9FB-5962-4D9E-A863-216D1AD498F1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6240113"/>
            <a:ext cx="3523298" cy="358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6240113"/>
            <a:ext cx="2348865" cy="3584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81A7F-A358-4519-AEF4-3FB8879B0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8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7666" rtl="0" eaLnBrk="1" latinLnBrk="1" hangingPunct="1">
        <a:lnSpc>
          <a:spcPct val="90000"/>
        </a:lnSpc>
        <a:spcBef>
          <a:spcPct val="0"/>
        </a:spcBef>
        <a:buNone/>
        <a:defRPr sz="43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417" indent="-224417" algn="l" defTabSz="897666" rtl="0" eaLnBrk="1" latinLnBrk="1" hangingPunct="1">
        <a:lnSpc>
          <a:spcPct val="90000"/>
        </a:lnSpc>
        <a:spcBef>
          <a:spcPts val="982"/>
        </a:spcBef>
        <a:buFont typeface="Arial" panose="020B0604020202020204" pitchFamily="34" charset="0"/>
        <a:buChar char="•"/>
        <a:defRPr sz="2749" kern="1200">
          <a:solidFill>
            <a:schemeClr val="tx1"/>
          </a:solidFill>
          <a:latin typeface="+mn-lt"/>
          <a:ea typeface="+mn-ea"/>
          <a:cs typeface="+mn-cs"/>
        </a:defRPr>
      </a:lvl1pPr>
      <a:lvl2pPr marL="673250" indent="-224417" algn="l" defTabSz="897666" rtl="0" eaLnBrk="1" latinLnBrk="1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2356" kern="1200">
          <a:solidFill>
            <a:schemeClr val="tx1"/>
          </a:solidFill>
          <a:latin typeface="+mn-lt"/>
          <a:ea typeface="+mn-ea"/>
          <a:cs typeface="+mn-cs"/>
        </a:defRPr>
      </a:lvl2pPr>
      <a:lvl3pPr marL="1122083" indent="-224417" algn="l" defTabSz="897666" rtl="0" eaLnBrk="1" latinLnBrk="1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963" kern="1200">
          <a:solidFill>
            <a:schemeClr val="tx1"/>
          </a:solidFill>
          <a:latin typeface="+mn-lt"/>
          <a:ea typeface="+mn-ea"/>
          <a:cs typeface="+mn-cs"/>
        </a:defRPr>
      </a:lvl3pPr>
      <a:lvl4pPr marL="1570916" indent="-224417" algn="l" defTabSz="897666" rtl="0" eaLnBrk="1" latinLnBrk="1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7" kern="1200">
          <a:solidFill>
            <a:schemeClr val="tx1"/>
          </a:solidFill>
          <a:latin typeface="+mn-lt"/>
          <a:ea typeface="+mn-ea"/>
          <a:cs typeface="+mn-cs"/>
        </a:defRPr>
      </a:lvl4pPr>
      <a:lvl5pPr marL="2019750" indent="-224417" algn="l" defTabSz="897666" rtl="0" eaLnBrk="1" latinLnBrk="1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7" kern="1200">
          <a:solidFill>
            <a:schemeClr val="tx1"/>
          </a:solidFill>
          <a:latin typeface="+mn-lt"/>
          <a:ea typeface="+mn-ea"/>
          <a:cs typeface="+mn-cs"/>
        </a:defRPr>
      </a:lvl5pPr>
      <a:lvl6pPr marL="2468583" indent="-224417" algn="l" defTabSz="897666" rtl="0" eaLnBrk="1" latinLnBrk="1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7" kern="1200">
          <a:solidFill>
            <a:schemeClr val="tx1"/>
          </a:solidFill>
          <a:latin typeface="+mn-lt"/>
          <a:ea typeface="+mn-ea"/>
          <a:cs typeface="+mn-cs"/>
        </a:defRPr>
      </a:lvl6pPr>
      <a:lvl7pPr marL="2917416" indent="-224417" algn="l" defTabSz="897666" rtl="0" eaLnBrk="1" latinLnBrk="1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7" kern="1200">
          <a:solidFill>
            <a:schemeClr val="tx1"/>
          </a:solidFill>
          <a:latin typeface="+mn-lt"/>
          <a:ea typeface="+mn-ea"/>
          <a:cs typeface="+mn-cs"/>
        </a:defRPr>
      </a:lvl7pPr>
      <a:lvl8pPr marL="3366249" indent="-224417" algn="l" defTabSz="897666" rtl="0" eaLnBrk="1" latinLnBrk="1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7" kern="1200">
          <a:solidFill>
            <a:schemeClr val="tx1"/>
          </a:solidFill>
          <a:latin typeface="+mn-lt"/>
          <a:ea typeface="+mn-ea"/>
          <a:cs typeface="+mn-cs"/>
        </a:defRPr>
      </a:lvl8pPr>
      <a:lvl9pPr marL="3815083" indent="-224417" algn="l" defTabSz="897666" rtl="0" eaLnBrk="1" latinLnBrk="1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7666" rtl="0" eaLnBrk="1" latinLnBrk="1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1pPr>
      <a:lvl2pPr marL="448833" algn="l" defTabSz="897666" rtl="0" eaLnBrk="1" latinLnBrk="1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2pPr>
      <a:lvl3pPr marL="897666" algn="l" defTabSz="897666" rtl="0" eaLnBrk="1" latinLnBrk="1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3pPr>
      <a:lvl4pPr marL="1346500" algn="l" defTabSz="897666" rtl="0" eaLnBrk="1" latinLnBrk="1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4pPr>
      <a:lvl5pPr marL="1795333" algn="l" defTabSz="897666" rtl="0" eaLnBrk="1" latinLnBrk="1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5pPr>
      <a:lvl6pPr marL="2244166" algn="l" defTabSz="897666" rtl="0" eaLnBrk="1" latinLnBrk="1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6pPr>
      <a:lvl7pPr marL="2692999" algn="l" defTabSz="897666" rtl="0" eaLnBrk="1" latinLnBrk="1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7pPr>
      <a:lvl8pPr marL="3141833" algn="l" defTabSz="897666" rtl="0" eaLnBrk="1" latinLnBrk="1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8pPr>
      <a:lvl9pPr marL="3590666" algn="l" defTabSz="897666" rtl="0" eaLnBrk="1" latinLnBrk="1" hangingPunct="1">
        <a:defRPr sz="17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사다리꼴 159">
            <a:extLst>
              <a:ext uri="{FF2B5EF4-FFF2-40B4-BE49-F238E27FC236}">
                <a16:creationId xmlns:a16="http://schemas.microsoft.com/office/drawing/2014/main" id="{ECAF6459-2D1B-4883-A098-AF25D8CDC28E}"/>
              </a:ext>
            </a:extLst>
          </p:cNvPr>
          <p:cNvSpPr/>
          <p:nvPr/>
        </p:nvSpPr>
        <p:spPr>
          <a:xfrm>
            <a:off x="-14171" y="4730376"/>
            <a:ext cx="10494292" cy="2002211"/>
          </a:xfrm>
          <a:prstGeom prst="trapezoid">
            <a:avLst>
              <a:gd name="adj" fmla="val 94393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023A8895-831B-4662-8823-95A292F332B7}"/>
              </a:ext>
            </a:extLst>
          </p:cNvPr>
          <p:cNvSpPr/>
          <p:nvPr/>
        </p:nvSpPr>
        <p:spPr>
          <a:xfrm>
            <a:off x="152777" y="1442197"/>
            <a:ext cx="1595717" cy="5522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6D57C65-26AF-4528-A4CC-50859C2A59C8}"/>
              </a:ext>
            </a:extLst>
          </p:cNvPr>
          <p:cNvSpPr txBox="1"/>
          <p:nvPr/>
        </p:nvSpPr>
        <p:spPr>
          <a:xfrm>
            <a:off x="341036" y="1545997"/>
            <a:ext cx="15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A5337D7-7693-4CC7-9976-1E5134A77033}"/>
              </a:ext>
            </a:extLst>
          </p:cNvPr>
          <p:cNvSpPr/>
          <p:nvPr/>
        </p:nvSpPr>
        <p:spPr>
          <a:xfrm>
            <a:off x="152777" y="2589195"/>
            <a:ext cx="1595717" cy="5522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2C7E04E-2B3A-4BF8-8E9B-A38BBA1DC6DC}"/>
              </a:ext>
            </a:extLst>
          </p:cNvPr>
          <p:cNvSpPr txBox="1"/>
          <p:nvPr/>
        </p:nvSpPr>
        <p:spPr>
          <a:xfrm>
            <a:off x="541410" y="2680638"/>
            <a:ext cx="94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60B329CB-96CC-431A-89F8-A4170BCE562F}"/>
              </a:ext>
            </a:extLst>
          </p:cNvPr>
          <p:cNvSpPr/>
          <p:nvPr/>
        </p:nvSpPr>
        <p:spPr>
          <a:xfrm>
            <a:off x="152777" y="3785622"/>
            <a:ext cx="1595717" cy="5522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753222-029A-4C59-B77C-9787BC5233CD}"/>
              </a:ext>
            </a:extLst>
          </p:cNvPr>
          <p:cNvSpPr txBox="1"/>
          <p:nvPr/>
        </p:nvSpPr>
        <p:spPr>
          <a:xfrm>
            <a:off x="421716" y="3877065"/>
            <a:ext cx="128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Robotics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36796E4-26F4-4F40-B36F-4988CBD94012}"/>
              </a:ext>
            </a:extLst>
          </p:cNvPr>
          <p:cNvSpPr/>
          <p:nvPr/>
        </p:nvSpPr>
        <p:spPr>
          <a:xfrm>
            <a:off x="8790271" y="1442196"/>
            <a:ext cx="1420905" cy="62517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AD6BEBC-E742-46D7-A4D2-8EE131189379}"/>
              </a:ext>
            </a:extLst>
          </p:cNvPr>
          <p:cNvSpPr txBox="1"/>
          <p:nvPr/>
        </p:nvSpPr>
        <p:spPr>
          <a:xfrm>
            <a:off x="9054730" y="141615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Smart Factory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1A68AC3C-1C13-4C2F-BB43-7BF59532278A}"/>
              </a:ext>
            </a:extLst>
          </p:cNvPr>
          <p:cNvSpPr/>
          <p:nvPr/>
        </p:nvSpPr>
        <p:spPr>
          <a:xfrm>
            <a:off x="8687179" y="2651380"/>
            <a:ext cx="1595717" cy="5522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D704D74-3555-4CC4-9532-404B3FAACF8F}"/>
              </a:ext>
            </a:extLst>
          </p:cNvPr>
          <p:cNvSpPr txBox="1"/>
          <p:nvPr/>
        </p:nvSpPr>
        <p:spPr>
          <a:xfrm>
            <a:off x="8848223" y="2742823"/>
            <a:ext cx="15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Smart Farm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B483B5FF-9C66-4B05-9058-AEAFB41CA63A}"/>
              </a:ext>
            </a:extLst>
          </p:cNvPr>
          <p:cNvSpPr/>
          <p:nvPr/>
        </p:nvSpPr>
        <p:spPr>
          <a:xfrm>
            <a:off x="8696144" y="3835850"/>
            <a:ext cx="1595717" cy="5522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6FF64FB-1B89-4098-A00D-E1A455367ECE}"/>
              </a:ext>
            </a:extLst>
          </p:cNvPr>
          <p:cNvSpPr txBox="1"/>
          <p:nvPr/>
        </p:nvSpPr>
        <p:spPr>
          <a:xfrm>
            <a:off x="8884403" y="3927293"/>
            <a:ext cx="15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Smart City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12D1B9CD-DB89-4CF2-9F3F-4D463FA4A7AE}"/>
              </a:ext>
            </a:extLst>
          </p:cNvPr>
          <p:cNvSpPr/>
          <p:nvPr/>
        </p:nvSpPr>
        <p:spPr>
          <a:xfrm>
            <a:off x="173279" y="130692"/>
            <a:ext cx="1595717" cy="5522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D7510CE-7EBD-4B9F-896A-AB66D32A2B63}"/>
              </a:ext>
            </a:extLst>
          </p:cNvPr>
          <p:cNvSpPr txBox="1"/>
          <p:nvPr/>
        </p:nvSpPr>
        <p:spPr>
          <a:xfrm>
            <a:off x="334643" y="222135"/>
            <a:ext cx="15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Self Driving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551651C0-25CF-47D9-8D84-F05DEA7E0C81}"/>
              </a:ext>
            </a:extLst>
          </p:cNvPr>
          <p:cNvSpPr/>
          <p:nvPr/>
        </p:nvSpPr>
        <p:spPr>
          <a:xfrm>
            <a:off x="6378770" y="119056"/>
            <a:ext cx="1945341" cy="5522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743115-BFE1-46F4-B479-3D92C7215DBD}"/>
              </a:ext>
            </a:extLst>
          </p:cNvPr>
          <p:cNvSpPr txBox="1"/>
          <p:nvPr/>
        </p:nvSpPr>
        <p:spPr>
          <a:xfrm>
            <a:off x="6567029" y="210499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27982CAE-3EFD-4B23-8D63-F655AA86BAD8}"/>
              </a:ext>
            </a:extLst>
          </p:cNvPr>
          <p:cNvSpPr/>
          <p:nvPr/>
        </p:nvSpPr>
        <p:spPr>
          <a:xfrm>
            <a:off x="8687179" y="114310"/>
            <a:ext cx="1595717" cy="5522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A789762-8F06-4A67-93A5-D0B610F85007}"/>
              </a:ext>
            </a:extLst>
          </p:cNvPr>
          <p:cNvSpPr txBox="1"/>
          <p:nvPr/>
        </p:nvSpPr>
        <p:spPr>
          <a:xfrm>
            <a:off x="8740963" y="205753"/>
            <a:ext cx="15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Telemedicine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079B1684-80A3-4486-9E66-2BDD45545E21}"/>
              </a:ext>
            </a:extLst>
          </p:cNvPr>
          <p:cNvSpPr/>
          <p:nvPr/>
        </p:nvSpPr>
        <p:spPr>
          <a:xfrm>
            <a:off x="2328548" y="1521274"/>
            <a:ext cx="1570058" cy="122696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275FDB6-307C-4E1C-BFED-BE74EA83BEAB}"/>
              </a:ext>
            </a:extLst>
          </p:cNvPr>
          <p:cNvSpPr txBox="1"/>
          <p:nvPr/>
        </p:nvSpPr>
        <p:spPr>
          <a:xfrm>
            <a:off x="2591639" y="1819136"/>
            <a:ext cx="1059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</a:p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9BDD264-49EF-47ED-B166-858951D145AA}"/>
              </a:ext>
            </a:extLst>
          </p:cNvPr>
          <p:cNvSpPr/>
          <p:nvPr/>
        </p:nvSpPr>
        <p:spPr>
          <a:xfrm>
            <a:off x="1936753" y="1185830"/>
            <a:ext cx="6571132" cy="3501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846E43AC-3AC0-42F6-A175-38645BC65A70}"/>
              </a:ext>
            </a:extLst>
          </p:cNvPr>
          <p:cNvSpPr/>
          <p:nvPr/>
        </p:nvSpPr>
        <p:spPr>
          <a:xfrm>
            <a:off x="5460319" y="1527696"/>
            <a:ext cx="1570057" cy="122054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2032CB4-EA1B-44DF-B374-C708619929A2}"/>
              </a:ext>
            </a:extLst>
          </p:cNvPr>
          <p:cNvSpPr txBox="1"/>
          <p:nvPr/>
        </p:nvSpPr>
        <p:spPr>
          <a:xfrm>
            <a:off x="5788759" y="1954931"/>
            <a:ext cx="102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말풍선: 사각형 183">
            <a:extLst>
              <a:ext uri="{FF2B5EF4-FFF2-40B4-BE49-F238E27FC236}">
                <a16:creationId xmlns:a16="http://schemas.microsoft.com/office/drawing/2014/main" id="{CFA412BF-BA9B-45D6-ABFA-565FB5C8AB0C}"/>
              </a:ext>
            </a:extLst>
          </p:cNvPr>
          <p:cNvSpPr/>
          <p:nvPr/>
        </p:nvSpPr>
        <p:spPr>
          <a:xfrm>
            <a:off x="4028589" y="1624362"/>
            <a:ext cx="1174377" cy="953851"/>
          </a:xfrm>
          <a:prstGeom prst="wedgeRectCallout">
            <a:avLst>
              <a:gd name="adj1" fmla="val -66635"/>
              <a:gd name="adj2" fmla="val -277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E372D49-0A31-41C2-8B04-718AE568947F}"/>
              </a:ext>
            </a:extLst>
          </p:cNvPr>
          <p:cNvSpPr txBox="1"/>
          <p:nvPr/>
        </p:nvSpPr>
        <p:spPr>
          <a:xfrm>
            <a:off x="4091345" y="1649474"/>
            <a:ext cx="1093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sub area 1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sub area 2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sub area 3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말풍선: 사각형 185">
            <a:extLst>
              <a:ext uri="{FF2B5EF4-FFF2-40B4-BE49-F238E27FC236}">
                <a16:creationId xmlns:a16="http://schemas.microsoft.com/office/drawing/2014/main" id="{3F0E2931-73B7-4802-8D12-A9F382BA7C60}"/>
              </a:ext>
            </a:extLst>
          </p:cNvPr>
          <p:cNvSpPr/>
          <p:nvPr/>
        </p:nvSpPr>
        <p:spPr>
          <a:xfrm>
            <a:off x="7160358" y="1625208"/>
            <a:ext cx="1174377" cy="953851"/>
          </a:xfrm>
          <a:prstGeom prst="wedgeRectCallout">
            <a:avLst>
              <a:gd name="adj1" fmla="val -66635"/>
              <a:gd name="adj2" fmla="val -277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A8AA02F-32DB-4CAD-A2CA-D9AC7F689332}"/>
              </a:ext>
            </a:extLst>
          </p:cNvPr>
          <p:cNvSpPr txBox="1"/>
          <p:nvPr/>
        </p:nvSpPr>
        <p:spPr>
          <a:xfrm>
            <a:off x="7223114" y="1650320"/>
            <a:ext cx="1093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sub area 1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sub area 2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sub area 3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E5F2CB25-63F4-4E02-B702-198C08D54C21}"/>
              </a:ext>
            </a:extLst>
          </p:cNvPr>
          <p:cNvSpPr/>
          <p:nvPr/>
        </p:nvSpPr>
        <p:spPr>
          <a:xfrm>
            <a:off x="2328548" y="2897652"/>
            <a:ext cx="4673272" cy="76547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F36BD3B-1D77-49D7-A28E-6B9D3442FCFB}"/>
              </a:ext>
            </a:extLst>
          </p:cNvPr>
          <p:cNvSpPr txBox="1"/>
          <p:nvPr/>
        </p:nvSpPr>
        <p:spPr>
          <a:xfrm>
            <a:off x="2796364" y="3178498"/>
            <a:ext cx="391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IoT (Internet of Things)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1C494247-1695-43EC-BE33-A737E1D6D002}"/>
              </a:ext>
            </a:extLst>
          </p:cNvPr>
          <p:cNvSpPr/>
          <p:nvPr/>
        </p:nvSpPr>
        <p:spPr>
          <a:xfrm>
            <a:off x="2341986" y="3800837"/>
            <a:ext cx="4673272" cy="74083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4C2DF62-E965-44E5-88FA-AD03C6AC2B0D}"/>
              </a:ext>
            </a:extLst>
          </p:cNvPr>
          <p:cNvSpPr txBox="1"/>
          <p:nvPr/>
        </p:nvSpPr>
        <p:spPr>
          <a:xfrm>
            <a:off x="2796364" y="4058139"/>
            <a:ext cx="391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Computational Thinking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말풍선: 사각형 191">
            <a:extLst>
              <a:ext uri="{FF2B5EF4-FFF2-40B4-BE49-F238E27FC236}">
                <a16:creationId xmlns:a16="http://schemas.microsoft.com/office/drawing/2014/main" id="{7D58775D-9D88-437C-A530-75EC53AF769A}"/>
              </a:ext>
            </a:extLst>
          </p:cNvPr>
          <p:cNvSpPr/>
          <p:nvPr/>
        </p:nvSpPr>
        <p:spPr>
          <a:xfrm>
            <a:off x="7149727" y="3158836"/>
            <a:ext cx="1174377" cy="953851"/>
          </a:xfrm>
          <a:prstGeom prst="wedgeRectCallout">
            <a:avLst>
              <a:gd name="adj1" fmla="val -66635"/>
              <a:gd name="adj2" fmla="val -277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FDD9116-1EA1-4B3F-B1B8-59C61E5A85EE}"/>
              </a:ext>
            </a:extLst>
          </p:cNvPr>
          <p:cNvSpPr txBox="1"/>
          <p:nvPr/>
        </p:nvSpPr>
        <p:spPr>
          <a:xfrm>
            <a:off x="7212483" y="3192913"/>
            <a:ext cx="1093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sub area 1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sub area 2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sub area 3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DE410BC-31E2-4459-B05D-513684DC6ED8}"/>
              </a:ext>
            </a:extLst>
          </p:cNvPr>
          <p:cNvSpPr txBox="1"/>
          <p:nvPr/>
        </p:nvSpPr>
        <p:spPr>
          <a:xfrm>
            <a:off x="2182054" y="3809939"/>
            <a:ext cx="2002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Base Technology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CF44E53-EEEC-452A-9EAC-497031E6AB2C}"/>
              </a:ext>
            </a:extLst>
          </p:cNvPr>
          <p:cNvSpPr txBox="1"/>
          <p:nvPr/>
        </p:nvSpPr>
        <p:spPr>
          <a:xfrm>
            <a:off x="4595754" y="4803688"/>
            <a:ext cx="299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Related  Technologies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E7F8D0D-89B2-4BC4-B905-5222DBBB6B06}"/>
              </a:ext>
            </a:extLst>
          </p:cNvPr>
          <p:cNvSpPr txBox="1"/>
          <p:nvPr/>
        </p:nvSpPr>
        <p:spPr>
          <a:xfrm>
            <a:off x="1209493" y="5261977"/>
            <a:ext cx="2828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Arial" panose="020B0604020202020204" pitchFamily="34" charset="0"/>
                <a:cs typeface="Arial" panose="020B0604020202020204" pitchFamily="34" charset="0"/>
              </a:rPr>
              <a:t>Input (sensing)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Sensor technology,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Biometric sensors,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Radars, Lidars, Cameras,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6576866E-5CAA-4371-A028-31FC205F8734}"/>
              </a:ext>
            </a:extLst>
          </p:cNvPr>
          <p:cNvSpPr/>
          <p:nvPr/>
        </p:nvSpPr>
        <p:spPr>
          <a:xfrm>
            <a:off x="2001616" y="47940"/>
            <a:ext cx="2213618" cy="717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D0EEC48-25DD-41B2-B7A7-D435F1055C75}"/>
              </a:ext>
            </a:extLst>
          </p:cNvPr>
          <p:cNvSpPr txBox="1"/>
          <p:nvPr/>
        </p:nvSpPr>
        <p:spPr>
          <a:xfrm>
            <a:off x="2166327" y="71462"/>
            <a:ext cx="215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>
                <a:latin typeface="Arial" panose="020B0604020202020204" pitchFamily="34" charset="0"/>
                <a:cs typeface="Arial" panose="020B0604020202020204" pitchFamily="34" charset="0"/>
              </a:rPr>
              <a:t>Virtual &amp; </a:t>
            </a:r>
            <a:br>
              <a:rPr lang="en-US" altLang="ko-KR" spc="-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pc="-100" dirty="0">
                <a:latin typeface="Arial" panose="020B0604020202020204" pitchFamily="34" charset="0"/>
                <a:cs typeface="Arial" panose="020B0604020202020204" pitchFamily="34" charset="0"/>
              </a:rPr>
              <a:t>Augmented Reality</a:t>
            </a:r>
            <a:endParaRPr lang="ko-KR" altLang="en-US" spc="-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3B98B44-9226-4C57-8C07-662BA6283BBD}"/>
              </a:ext>
            </a:extLst>
          </p:cNvPr>
          <p:cNvSpPr txBox="1"/>
          <p:nvPr/>
        </p:nvSpPr>
        <p:spPr>
          <a:xfrm>
            <a:off x="3972134" y="5261977"/>
            <a:ext cx="3211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Arial" panose="020B0604020202020204" pitchFamily="34" charset="0"/>
                <a:cs typeface="Arial" panose="020B0604020202020204" pitchFamily="34" charset="0"/>
              </a:rPr>
              <a:t>Technology Tools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Nanotechnology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Semi-conductor technology,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Quantum computing,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D41CCF1-364B-4B85-9E80-EBD0F33EF8D3}"/>
              </a:ext>
            </a:extLst>
          </p:cNvPr>
          <p:cNvSpPr txBox="1"/>
          <p:nvPr/>
        </p:nvSpPr>
        <p:spPr>
          <a:xfrm>
            <a:off x="6929163" y="5261977"/>
            <a:ext cx="3102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Arial" panose="020B0604020202020204" pitchFamily="34" charset="0"/>
                <a:cs typeface="Arial" panose="020B0604020202020204" pitchFamily="34" charset="0"/>
              </a:rPr>
              <a:t>Output (control)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3D printing, Electric cars, Batteries, Display, 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화살표: 오른쪽 200">
            <a:extLst>
              <a:ext uri="{FF2B5EF4-FFF2-40B4-BE49-F238E27FC236}">
                <a16:creationId xmlns:a16="http://schemas.microsoft.com/office/drawing/2014/main" id="{48FED20A-D131-43D5-B3D8-C12EE8EE8151}"/>
              </a:ext>
            </a:extLst>
          </p:cNvPr>
          <p:cNvSpPr/>
          <p:nvPr/>
        </p:nvSpPr>
        <p:spPr>
          <a:xfrm rot="2655965">
            <a:off x="7364244" y="4754627"/>
            <a:ext cx="392209" cy="4804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화살표: 오른쪽 201">
            <a:extLst>
              <a:ext uri="{FF2B5EF4-FFF2-40B4-BE49-F238E27FC236}">
                <a16:creationId xmlns:a16="http://schemas.microsoft.com/office/drawing/2014/main" id="{F2B1587A-29DD-411B-A21E-A0FC274E3F2E}"/>
              </a:ext>
            </a:extLst>
          </p:cNvPr>
          <p:cNvSpPr/>
          <p:nvPr/>
        </p:nvSpPr>
        <p:spPr>
          <a:xfrm rot="19187412">
            <a:off x="2520151" y="4755779"/>
            <a:ext cx="392209" cy="4804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화살표: 위쪽/아래쪽 202">
            <a:extLst>
              <a:ext uri="{FF2B5EF4-FFF2-40B4-BE49-F238E27FC236}">
                <a16:creationId xmlns:a16="http://schemas.microsoft.com/office/drawing/2014/main" id="{82779649-AD80-46D4-9D2D-528EE644B1F7}"/>
              </a:ext>
            </a:extLst>
          </p:cNvPr>
          <p:cNvSpPr/>
          <p:nvPr/>
        </p:nvSpPr>
        <p:spPr>
          <a:xfrm>
            <a:off x="4456655" y="4730209"/>
            <a:ext cx="363074" cy="529294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9F1A9690-065B-4265-A925-86891ED1BA69}"/>
              </a:ext>
            </a:extLst>
          </p:cNvPr>
          <p:cNvSpPr/>
          <p:nvPr/>
        </p:nvSpPr>
        <p:spPr>
          <a:xfrm>
            <a:off x="4430126" y="128311"/>
            <a:ext cx="1595717" cy="5522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C49E2-264A-4B5C-88D2-51F4E86B5B8E}"/>
              </a:ext>
            </a:extLst>
          </p:cNvPr>
          <p:cNvSpPr txBox="1"/>
          <p:nvPr/>
        </p:nvSpPr>
        <p:spPr>
          <a:xfrm>
            <a:off x="4591490" y="219754"/>
            <a:ext cx="15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Metaverse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0CBDDFC5-330F-4C22-A4EB-77D81B08B3A2}"/>
              </a:ext>
            </a:extLst>
          </p:cNvPr>
          <p:cNvSpPr/>
          <p:nvPr/>
        </p:nvSpPr>
        <p:spPr>
          <a:xfrm>
            <a:off x="6716381" y="753076"/>
            <a:ext cx="1586944" cy="68494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525BDA8-A2B5-4463-B615-F0A356FABB5F}"/>
              </a:ext>
            </a:extLst>
          </p:cNvPr>
          <p:cNvSpPr txBox="1"/>
          <p:nvPr/>
        </p:nvSpPr>
        <p:spPr>
          <a:xfrm>
            <a:off x="6664425" y="733783"/>
            <a:ext cx="167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Core Technology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D144A81-5C16-429F-810F-653E032C940D}"/>
              </a:ext>
            </a:extLst>
          </p:cNvPr>
          <p:cNvSpPr txBox="1"/>
          <p:nvPr/>
        </p:nvSpPr>
        <p:spPr>
          <a:xfrm>
            <a:off x="6776789" y="955569"/>
            <a:ext cx="143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27E865-16B2-4CBE-8212-6A463E877064}"/>
              </a:ext>
            </a:extLst>
          </p:cNvPr>
          <p:cNvSpPr txBox="1"/>
          <p:nvPr/>
        </p:nvSpPr>
        <p:spPr>
          <a:xfrm>
            <a:off x="2250609" y="1527215"/>
            <a:ext cx="174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Core Technology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8B845AF-D03E-4FF6-848F-6AF2825F360C}"/>
              </a:ext>
            </a:extLst>
          </p:cNvPr>
          <p:cNvSpPr txBox="1"/>
          <p:nvPr/>
        </p:nvSpPr>
        <p:spPr>
          <a:xfrm>
            <a:off x="5395086" y="1509962"/>
            <a:ext cx="174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Core Technology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2793065-16C9-44F0-8F08-D4687B1DF12B}"/>
              </a:ext>
            </a:extLst>
          </p:cNvPr>
          <p:cNvSpPr txBox="1"/>
          <p:nvPr/>
        </p:nvSpPr>
        <p:spPr>
          <a:xfrm>
            <a:off x="2320846" y="2930040"/>
            <a:ext cx="174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Core Technology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55BAE6-54AE-4F6E-A0B9-60F804A1A520}"/>
              </a:ext>
            </a:extLst>
          </p:cNvPr>
          <p:cNvSpPr txBox="1"/>
          <p:nvPr/>
        </p:nvSpPr>
        <p:spPr>
          <a:xfrm>
            <a:off x="3593630" y="634739"/>
            <a:ext cx="312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Application Technologies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120</Words>
  <Application>Microsoft Office PowerPoint</Application>
  <PresentationFormat>사용자 지정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Euijong Whang</dc:creator>
  <cp:lastModifiedBy>Jae-Gil Lee</cp:lastModifiedBy>
  <cp:revision>25</cp:revision>
  <dcterms:created xsi:type="dcterms:W3CDTF">2022-06-04T01:30:41Z</dcterms:created>
  <dcterms:modified xsi:type="dcterms:W3CDTF">2022-08-10T09:35:55Z</dcterms:modified>
</cp:coreProperties>
</file>