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896461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A4A3A4"/>
          </p15:clr>
        </p15:guide>
        <p15:guide id="2" pos="2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92D050"/>
    <a:srgbClr val="E8F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2" autoAdjust="0"/>
    <p:restoredTop sz="94660"/>
  </p:normalViewPr>
  <p:slideViewPr>
    <p:cSldViewPr snapToGrid="0" showGuides="1">
      <p:cViewPr>
        <p:scale>
          <a:sx n="220" d="100"/>
          <a:sy n="220" d="100"/>
        </p:scale>
        <p:origin x="1651" y="1210"/>
      </p:cViewPr>
      <p:guideLst>
        <p:guide orient="horz" pos="1361"/>
        <p:guide pos="2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577" y="706933"/>
            <a:ext cx="672346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0577" y="2268784"/>
            <a:ext cx="672346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D322-65F5-448C-B7EC-1EBA99A8D753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4F20-0EC3-46AB-A4F0-A16037BCD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5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D322-65F5-448C-B7EC-1EBA99A8D753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4F20-0EC3-46AB-A4F0-A16037BCD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2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5301" y="229978"/>
            <a:ext cx="1932995" cy="36606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317" y="229978"/>
            <a:ext cx="5686926" cy="36606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D322-65F5-448C-B7EC-1EBA99A8D753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4F20-0EC3-46AB-A4F0-A16037BCD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95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D322-65F5-448C-B7EC-1EBA99A8D753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4F20-0EC3-46AB-A4F0-A16037BCD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4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648" y="1076898"/>
            <a:ext cx="7731979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648" y="2890725"/>
            <a:ext cx="7731979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D322-65F5-448C-B7EC-1EBA99A8D753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4F20-0EC3-46AB-A4F0-A16037BCD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6317" y="1149890"/>
            <a:ext cx="3809961" cy="274073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8335" y="1149890"/>
            <a:ext cx="3809961" cy="274073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D322-65F5-448C-B7EC-1EBA99A8D753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4F20-0EC3-46AB-A4F0-A16037BCD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59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85" y="229978"/>
            <a:ext cx="7731979" cy="8349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485" y="1058899"/>
            <a:ext cx="3792451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485" y="1577849"/>
            <a:ext cx="3792451" cy="23207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8335" y="1058899"/>
            <a:ext cx="381112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8335" y="1577849"/>
            <a:ext cx="3811128" cy="23207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D322-65F5-448C-B7EC-1EBA99A8D753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4F20-0EC3-46AB-A4F0-A16037BCD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09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D322-65F5-448C-B7EC-1EBA99A8D753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4F20-0EC3-46AB-A4F0-A16037BCD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69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D322-65F5-448C-B7EC-1EBA99A8D753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4F20-0EC3-46AB-A4F0-A16037BCD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70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85" y="287972"/>
            <a:ext cx="2891321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1128" y="621941"/>
            <a:ext cx="4538335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485" y="1295877"/>
            <a:ext cx="2891321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D322-65F5-448C-B7EC-1EBA99A8D753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4F20-0EC3-46AB-A4F0-A16037BCD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85" y="287972"/>
            <a:ext cx="2891321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11128" y="621941"/>
            <a:ext cx="4538335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485" y="1295877"/>
            <a:ext cx="2891321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D322-65F5-448C-B7EC-1EBA99A8D753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4F20-0EC3-46AB-A4F0-A16037BCD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9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317" y="229978"/>
            <a:ext cx="7731979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317" y="1149890"/>
            <a:ext cx="7731979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317" y="4003618"/>
            <a:ext cx="201703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ED322-65F5-448C-B7EC-1EBA99A8D753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9528" y="4003618"/>
            <a:ext cx="302555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31258" y="4003618"/>
            <a:ext cx="201703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74F20-0EC3-46AB-A4F0-A16037BCD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54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75981" rtl="0" eaLnBrk="1" latinLnBrk="1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75841B21-ACAF-4499-A122-66A8A1619D77}"/>
              </a:ext>
            </a:extLst>
          </p:cNvPr>
          <p:cNvSpPr txBox="1"/>
          <p:nvPr/>
        </p:nvSpPr>
        <p:spPr>
          <a:xfrm>
            <a:off x="93564" y="134231"/>
            <a:ext cx="2268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Input: MSESAEKCFLTWPG …</a:t>
            </a:r>
            <a:endParaRPr lang="ko-KR" altLang="en-US" sz="14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204FAA6-F5FE-4003-B9B1-77A15D593808}"/>
              </a:ext>
            </a:extLst>
          </p:cNvPr>
          <p:cNvSpPr txBox="1"/>
          <p:nvPr/>
        </p:nvSpPr>
        <p:spPr>
          <a:xfrm>
            <a:off x="572605" y="922180"/>
            <a:ext cx="1310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21 amino acids</a:t>
            </a:r>
            <a:endParaRPr lang="ko-KR" altLang="en-US" sz="1400" dirty="0"/>
          </a:p>
        </p:txBody>
      </p:sp>
      <p:graphicFrame>
        <p:nvGraphicFramePr>
          <p:cNvPr id="157" name="표 156">
            <a:extLst>
              <a:ext uri="{FF2B5EF4-FFF2-40B4-BE49-F238E27FC236}">
                <a16:creationId xmlns:a16="http://schemas.microsoft.com/office/drawing/2014/main" id="{4B552E14-513D-45B4-8408-0C3727743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012138"/>
              </p:ext>
            </p:extLst>
          </p:nvPr>
        </p:nvGraphicFramePr>
        <p:xfrm>
          <a:off x="3436" y="1219201"/>
          <a:ext cx="2464109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925">
                  <a:extLst>
                    <a:ext uri="{9D8B030D-6E8A-4147-A177-3AD203B41FA5}">
                      <a16:colId xmlns:a16="http://schemas.microsoft.com/office/drawing/2014/main" val="3130047177"/>
                    </a:ext>
                  </a:extLst>
                </a:gridCol>
                <a:gridCol w="111104">
                  <a:extLst>
                    <a:ext uri="{9D8B030D-6E8A-4147-A177-3AD203B41FA5}">
                      <a16:colId xmlns:a16="http://schemas.microsoft.com/office/drawing/2014/main" val="2143216421"/>
                    </a:ext>
                  </a:extLst>
                </a:gridCol>
                <a:gridCol w="111104">
                  <a:extLst>
                    <a:ext uri="{9D8B030D-6E8A-4147-A177-3AD203B41FA5}">
                      <a16:colId xmlns:a16="http://schemas.microsoft.com/office/drawing/2014/main" val="769895479"/>
                    </a:ext>
                  </a:extLst>
                </a:gridCol>
                <a:gridCol w="111104">
                  <a:extLst>
                    <a:ext uri="{9D8B030D-6E8A-4147-A177-3AD203B41FA5}">
                      <a16:colId xmlns:a16="http://schemas.microsoft.com/office/drawing/2014/main" val="2029186738"/>
                    </a:ext>
                  </a:extLst>
                </a:gridCol>
                <a:gridCol w="111104">
                  <a:extLst>
                    <a:ext uri="{9D8B030D-6E8A-4147-A177-3AD203B41FA5}">
                      <a16:colId xmlns:a16="http://schemas.microsoft.com/office/drawing/2014/main" val="3065349380"/>
                    </a:ext>
                  </a:extLst>
                </a:gridCol>
                <a:gridCol w="111104">
                  <a:extLst>
                    <a:ext uri="{9D8B030D-6E8A-4147-A177-3AD203B41FA5}">
                      <a16:colId xmlns:a16="http://schemas.microsoft.com/office/drawing/2014/main" val="4135712648"/>
                    </a:ext>
                  </a:extLst>
                </a:gridCol>
                <a:gridCol w="111104">
                  <a:extLst>
                    <a:ext uri="{9D8B030D-6E8A-4147-A177-3AD203B41FA5}">
                      <a16:colId xmlns:a16="http://schemas.microsoft.com/office/drawing/2014/main" val="1573328441"/>
                    </a:ext>
                  </a:extLst>
                </a:gridCol>
                <a:gridCol w="111104">
                  <a:extLst>
                    <a:ext uri="{9D8B030D-6E8A-4147-A177-3AD203B41FA5}">
                      <a16:colId xmlns:a16="http://schemas.microsoft.com/office/drawing/2014/main" val="111540391"/>
                    </a:ext>
                  </a:extLst>
                </a:gridCol>
                <a:gridCol w="111104">
                  <a:extLst>
                    <a:ext uri="{9D8B030D-6E8A-4147-A177-3AD203B41FA5}">
                      <a16:colId xmlns:a16="http://schemas.microsoft.com/office/drawing/2014/main" val="375791679"/>
                    </a:ext>
                  </a:extLst>
                </a:gridCol>
                <a:gridCol w="111104">
                  <a:extLst>
                    <a:ext uri="{9D8B030D-6E8A-4147-A177-3AD203B41FA5}">
                      <a16:colId xmlns:a16="http://schemas.microsoft.com/office/drawing/2014/main" val="2623973491"/>
                    </a:ext>
                  </a:extLst>
                </a:gridCol>
                <a:gridCol w="111104">
                  <a:extLst>
                    <a:ext uri="{9D8B030D-6E8A-4147-A177-3AD203B41FA5}">
                      <a16:colId xmlns:a16="http://schemas.microsoft.com/office/drawing/2014/main" val="2823715447"/>
                    </a:ext>
                  </a:extLst>
                </a:gridCol>
                <a:gridCol w="111104">
                  <a:extLst>
                    <a:ext uri="{9D8B030D-6E8A-4147-A177-3AD203B41FA5}">
                      <a16:colId xmlns:a16="http://schemas.microsoft.com/office/drawing/2014/main" val="1984726284"/>
                    </a:ext>
                  </a:extLst>
                </a:gridCol>
                <a:gridCol w="111104">
                  <a:extLst>
                    <a:ext uri="{9D8B030D-6E8A-4147-A177-3AD203B41FA5}">
                      <a16:colId xmlns:a16="http://schemas.microsoft.com/office/drawing/2014/main" val="3519665656"/>
                    </a:ext>
                  </a:extLst>
                </a:gridCol>
                <a:gridCol w="111104">
                  <a:extLst>
                    <a:ext uri="{9D8B030D-6E8A-4147-A177-3AD203B41FA5}">
                      <a16:colId xmlns:a16="http://schemas.microsoft.com/office/drawing/2014/main" val="2151434261"/>
                    </a:ext>
                  </a:extLst>
                </a:gridCol>
                <a:gridCol w="111104">
                  <a:extLst>
                    <a:ext uri="{9D8B030D-6E8A-4147-A177-3AD203B41FA5}">
                      <a16:colId xmlns:a16="http://schemas.microsoft.com/office/drawing/2014/main" val="2601477183"/>
                    </a:ext>
                  </a:extLst>
                </a:gridCol>
                <a:gridCol w="111104">
                  <a:extLst>
                    <a:ext uri="{9D8B030D-6E8A-4147-A177-3AD203B41FA5}">
                      <a16:colId xmlns:a16="http://schemas.microsoft.com/office/drawing/2014/main" val="2109703331"/>
                    </a:ext>
                  </a:extLst>
                </a:gridCol>
                <a:gridCol w="111104">
                  <a:extLst>
                    <a:ext uri="{9D8B030D-6E8A-4147-A177-3AD203B41FA5}">
                      <a16:colId xmlns:a16="http://schemas.microsoft.com/office/drawing/2014/main" val="3295390274"/>
                    </a:ext>
                  </a:extLst>
                </a:gridCol>
                <a:gridCol w="111104">
                  <a:extLst>
                    <a:ext uri="{9D8B030D-6E8A-4147-A177-3AD203B41FA5}">
                      <a16:colId xmlns:a16="http://schemas.microsoft.com/office/drawing/2014/main" val="3997746039"/>
                    </a:ext>
                  </a:extLst>
                </a:gridCol>
                <a:gridCol w="111104">
                  <a:extLst>
                    <a:ext uri="{9D8B030D-6E8A-4147-A177-3AD203B41FA5}">
                      <a16:colId xmlns:a16="http://schemas.microsoft.com/office/drawing/2014/main" val="3759055657"/>
                    </a:ext>
                  </a:extLst>
                </a:gridCol>
                <a:gridCol w="111104">
                  <a:extLst>
                    <a:ext uri="{9D8B030D-6E8A-4147-A177-3AD203B41FA5}">
                      <a16:colId xmlns:a16="http://schemas.microsoft.com/office/drawing/2014/main" val="3367137414"/>
                    </a:ext>
                  </a:extLst>
                </a:gridCol>
                <a:gridCol w="111104">
                  <a:extLst>
                    <a:ext uri="{9D8B030D-6E8A-4147-A177-3AD203B41FA5}">
                      <a16:colId xmlns:a16="http://schemas.microsoft.com/office/drawing/2014/main" val="2817698492"/>
                    </a:ext>
                  </a:extLst>
                </a:gridCol>
                <a:gridCol w="111104">
                  <a:extLst>
                    <a:ext uri="{9D8B030D-6E8A-4147-A177-3AD203B41FA5}">
                      <a16:colId xmlns:a16="http://schemas.microsoft.com/office/drawing/2014/main" val="1497113256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W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992909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426065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212241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450448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738889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71069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266985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34525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49369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50153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738634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793846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W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009492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66128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121988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⋮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3147747"/>
                  </a:ext>
                </a:extLst>
              </a:tr>
            </a:tbl>
          </a:graphicData>
        </a:graphic>
      </p:graphicFrame>
      <p:pic>
        <p:nvPicPr>
          <p:cNvPr id="158" name="Picture 2" descr="롯데칠성 주식정보의 모든것.">
            <a:extLst>
              <a:ext uri="{FF2B5EF4-FFF2-40B4-BE49-F238E27FC236}">
                <a16:creationId xmlns:a16="http://schemas.microsoft.com/office/drawing/2014/main" id="{219B86BA-631E-4E8B-9936-5CB226140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54" y="405852"/>
            <a:ext cx="781051" cy="54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9FC42873-C74A-4B13-9BF6-91AF5E71034B}"/>
              </a:ext>
            </a:extLst>
          </p:cNvPr>
          <p:cNvSpPr txBox="1"/>
          <p:nvPr/>
        </p:nvSpPr>
        <p:spPr>
          <a:xfrm>
            <a:off x="469631" y="3667841"/>
            <a:ext cx="1618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Embedding matrix</a:t>
            </a:r>
            <a:endParaRPr lang="ko-KR" altLang="en-US" sz="1400" dirty="0"/>
          </a:p>
        </p:txBody>
      </p:sp>
      <p:pic>
        <p:nvPicPr>
          <p:cNvPr id="160" name="그림 159">
            <a:extLst>
              <a:ext uri="{FF2B5EF4-FFF2-40B4-BE49-F238E27FC236}">
                <a16:creationId xmlns:a16="http://schemas.microsoft.com/office/drawing/2014/main" id="{77D8541C-0880-410A-AA76-436844E0C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708" y="633076"/>
            <a:ext cx="1079352" cy="1070648"/>
          </a:xfrm>
          <a:prstGeom prst="rect">
            <a:avLst/>
          </a:prstGeom>
        </p:spPr>
      </p:pic>
      <p:pic>
        <p:nvPicPr>
          <p:cNvPr id="161" name="그림 160">
            <a:extLst>
              <a:ext uri="{FF2B5EF4-FFF2-40B4-BE49-F238E27FC236}">
                <a16:creationId xmlns:a16="http://schemas.microsoft.com/office/drawing/2014/main" id="{013933EE-ABF8-4308-8668-0F56A2580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708" y="1915776"/>
            <a:ext cx="1079352" cy="1070648"/>
          </a:xfrm>
          <a:prstGeom prst="rect">
            <a:avLst/>
          </a:prstGeom>
        </p:spPr>
      </p:pic>
      <p:pic>
        <p:nvPicPr>
          <p:cNvPr id="162" name="그림 161">
            <a:extLst>
              <a:ext uri="{FF2B5EF4-FFF2-40B4-BE49-F238E27FC236}">
                <a16:creationId xmlns:a16="http://schemas.microsoft.com/office/drawing/2014/main" id="{50191779-EC09-4FB4-91B4-6004F7471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708" y="3198477"/>
            <a:ext cx="1079352" cy="1070648"/>
          </a:xfrm>
          <a:prstGeom prst="rect">
            <a:avLst/>
          </a:prstGeom>
        </p:spPr>
      </p:pic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C00C6E55-8B11-4BE7-B3A0-94E20879FC9F}"/>
              </a:ext>
            </a:extLst>
          </p:cNvPr>
          <p:cNvCxnSpPr>
            <a:endCxn id="160" idx="1"/>
          </p:cNvCxnSpPr>
          <p:nvPr/>
        </p:nvCxnSpPr>
        <p:spPr>
          <a:xfrm flipV="1">
            <a:off x="2467525" y="1168401"/>
            <a:ext cx="616183" cy="127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CD0D19D-266C-470B-A76D-D884E08A5AB6}"/>
              </a:ext>
            </a:extLst>
          </p:cNvPr>
          <p:cNvCxnSpPr>
            <a:cxnSpLocks/>
            <a:stCxn id="157" idx="3"/>
            <a:endCxn id="161" idx="1"/>
          </p:cNvCxnSpPr>
          <p:nvPr/>
        </p:nvCxnSpPr>
        <p:spPr>
          <a:xfrm>
            <a:off x="2467545" y="2438401"/>
            <a:ext cx="616163" cy="126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76EF8C75-512F-45E4-A053-0D94312B58F6}"/>
              </a:ext>
            </a:extLst>
          </p:cNvPr>
          <p:cNvCxnSpPr>
            <a:cxnSpLocks/>
            <a:stCxn id="157" idx="3"/>
            <a:endCxn id="162" idx="1"/>
          </p:cNvCxnSpPr>
          <p:nvPr/>
        </p:nvCxnSpPr>
        <p:spPr>
          <a:xfrm>
            <a:off x="2467545" y="2438401"/>
            <a:ext cx="616163" cy="12954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62EDF711-04BB-4E78-8676-3BE7257F546B}"/>
              </a:ext>
            </a:extLst>
          </p:cNvPr>
          <p:cNvSpPr/>
          <p:nvPr/>
        </p:nvSpPr>
        <p:spPr>
          <a:xfrm>
            <a:off x="3102759" y="652127"/>
            <a:ext cx="1041253" cy="301803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37804D7-BBB4-4CF1-893F-804FE69E4332}"/>
              </a:ext>
            </a:extLst>
          </p:cNvPr>
          <p:cNvSpPr/>
          <p:nvPr/>
        </p:nvSpPr>
        <p:spPr>
          <a:xfrm>
            <a:off x="3099583" y="1941176"/>
            <a:ext cx="1044429" cy="497225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C66DAAD-26DF-43B4-9121-FD59C5143A2A}"/>
              </a:ext>
            </a:extLst>
          </p:cNvPr>
          <p:cNvSpPr/>
          <p:nvPr/>
        </p:nvSpPr>
        <p:spPr>
          <a:xfrm>
            <a:off x="3099583" y="3234117"/>
            <a:ext cx="1044429" cy="817183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sp>
        <p:nvSpPr>
          <p:cNvPr id="169" name="정육면체 168">
            <a:extLst>
              <a:ext uri="{FF2B5EF4-FFF2-40B4-BE49-F238E27FC236}">
                <a16:creationId xmlns:a16="http://schemas.microsoft.com/office/drawing/2014/main" id="{5D10A7C6-C285-4D9C-8E63-91529F5C40D2}"/>
              </a:ext>
            </a:extLst>
          </p:cNvPr>
          <p:cNvSpPr/>
          <p:nvPr/>
        </p:nvSpPr>
        <p:spPr>
          <a:xfrm>
            <a:off x="4658593" y="561977"/>
            <a:ext cx="241300" cy="1129049"/>
          </a:xfrm>
          <a:prstGeom prst="cube">
            <a:avLst>
              <a:gd name="adj" fmla="val 4078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sp>
        <p:nvSpPr>
          <p:cNvPr id="170" name="정육면체 169">
            <a:extLst>
              <a:ext uri="{FF2B5EF4-FFF2-40B4-BE49-F238E27FC236}">
                <a16:creationId xmlns:a16="http://schemas.microsoft.com/office/drawing/2014/main" id="{E0B3AEE4-2C39-4C4D-81E0-1837C89F643C}"/>
              </a:ext>
            </a:extLst>
          </p:cNvPr>
          <p:cNvSpPr/>
          <p:nvPr/>
        </p:nvSpPr>
        <p:spPr>
          <a:xfrm>
            <a:off x="5317670" y="561977"/>
            <a:ext cx="241300" cy="1129049"/>
          </a:xfrm>
          <a:prstGeom prst="cube">
            <a:avLst>
              <a:gd name="adj" fmla="val 4078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sp>
        <p:nvSpPr>
          <p:cNvPr id="171" name="정육면체 170">
            <a:extLst>
              <a:ext uri="{FF2B5EF4-FFF2-40B4-BE49-F238E27FC236}">
                <a16:creationId xmlns:a16="http://schemas.microsoft.com/office/drawing/2014/main" id="{DBAD373E-63DE-4BC1-A68B-36A0282899D3}"/>
              </a:ext>
            </a:extLst>
          </p:cNvPr>
          <p:cNvSpPr/>
          <p:nvPr/>
        </p:nvSpPr>
        <p:spPr>
          <a:xfrm>
            <a:off x="5976747" y="561977"/>
            <a:ext cx="241300" cy="1129049"/>
          </a:xfrm>
          <a:prstGeom prst="cube">
            <a:avLst>
              <a:gd name="adj" fmla="val 4078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F2C72BF6-B0B2-47CF-B64C-63EC5E8CCAA8}"/>
              </a:ext>
            </a:extLst>
          </p:cNvPr>
          <p:cNvSpPr/>
          <p:nvPr/>
        </p:nvSpPr>
        <p:spPr>
          <a:xfrm>
            <a:off x="4671293" y="664826"/>
            <a:ext cx="120650" cy="1352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53B44D6-3C36-4F1C-9248-8AD75639C151}"/>
              </a:ext>
            </a:extLst>
          </p:cNvPr>
          <p:cNvSpPr/>
          <p:nvPr/>
        </p:nvSpPr>
        <p:spPr>
          <a:xfrm>
            <a:off x="5328433" y="820580"/>
            <a:ext cx="120650" cy="1352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BFB52FE3-1B40-43D1-9279-0F0B8AEF0DE0}"/>
              </a:ext>
            </a:extLst>
          </p:cNvPr>
          <p:cNvSpPr/>
          <p:nvPr/>
        </p:nvSpPr>
        <p:spPr>
          <a:xfrm>
            <a:off x="5989447" y="812429"/>
            <a:ext cx="120650" cy="1352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7B374DD1-F66D-455A-AA87-DD6122D1748F}"/>
              </a:ext>
            </a:extLst>
          </p:cNvPr>
          <p:cNvSpPr/>
          <p:nvPr/>
        </p:nvSpPr>
        <p:spPr>
          <a:xfrm>
            <a:off x="4671294" y="1040068"/>
            <a:ext cx="114300" cy="3378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DDE7540-3982-41CE-882E-39A807BA4443}"/>
              </a:ext>
            </a:extLst>
          </p:cNvPr>
          <p:cNvSpPr/>
          <p:nvPr/>
        </p:nvSpPr>
        <p:spPr>
          <a:xfrm>
            <a:off x="5325257" y="1056608"/>
            <a:ext cx="120650" cy="5435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65A3EB47-2FFE-4335-A51F-84A24F9706BE}"/>
              </a:ext>
            </a:extLst>
          </p:cNvPr>
          <p:cNvCxnSpPr>
            <a:endCxn id="169" idx="1"/>
          </p:cNvCxnSpPr>
          <p:nvPr/>
        </p:nvCxnSpPr>
        <p:spPr>
          <a:xfrm>
            <a:off x="4163062" y="652127"/>
            <a:ext cx="566970" cy="8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9C258AE4-D098-411A-8941-F1B4CCE4A541}"/>
              </a:ext>
            </a:extLst>
          </p:cNvPr>
          <p:cNvCxnSpPr>
            <a:cxnSpLocks/>
          </p:cNvCxnSpPr>
          <p:nvPr/>
        </p:nvCxnSpPr>
        <p:spPr>
          <a:xfrm flipV="1">
            <a:off x="4144012" y="800100"/>
            <a:ext cx="502741" cy="122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205D06B1-C1AB-4E76-84CE-6C6408AF8749}"/>
              </a:ext>
            </a:extLst>
          </p:cNvPr>
          <p:cNvCxnSpPr>
            <a:cxnSpLocks/>
          </p:cNvCxnSpPr>
          <p:nvPr/>
        </p:nvCxnSpPr>
        <p:spPr>
          <a:xfrm flipV="1">
            <a:off x="4761052" y="837662"/>
            <a:ext cx="538428" cy="220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9F027063-9768-4C8D-99D2-D2F176128B40}"/>
              </a:ext>
            </a:extLst>
          </p:cNvPr>
          <p:cNvCxnSpPr>
            <a:cxnSpLocks/>
          </p:cNvCxnSpPr>
          <p:nvPr/>
        </p:nvCxnSpPr>
        <p:spPr>
          <a:xfrm flipV="1">
            <a:off x="4791944" y="947705"/>
            <a:ext cx="525727" cy="421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1AA90651-454C-4F00-B6A3-113626F46D7E}"/>
              </a:ext>
            </a:extLst>
          </p:cNvPr>
          <p:cNvCxnSpPr>
            <a:cxnSpLocks/>
          </p:cNvCxnSpPr>
          <p:nvPr/>
        </p:nvCxnSpPr>
        <p:spPr>
          <a:xfrm flipV="1">
            <a:off x="5484373" y="812432"/>
            <a:ext cx="492374" cy="240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FEE65A82-C83F-4A14-BE24-9012D03C3F11}"/>
              </a:ext>
            </a:extLst>
          </p:cNvPr>
          <p:cNvCxnSpPr>
            <a:cxnSpLocks/>
          </p:cNvCxnSpPr>
          <p:nvPr/>
        </p:nvCxnSpPr>
        <p:spPr>
          <a:xfrm flipV="1">
            <a:off x="5449315" y="955853"/>
            <a:ext cx="527432" cy="63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정육면체 182">
            <a:extLst>
              <a:ext uri="{FF2B5EF4-FFF2-40B4-BE49-F238E27FC236}">
                <a16:creationId xmlns:a16="http://schemas.microsoft.com/office/drawing/2014/main" id="{88E32B00-6AC8-45AC-9B71-54ADAF062442}"/>
              </a:ext>
            </a:extLst>
          </p:cNvPr>
          <p:cNvSpPr/>
          <p:nvPr/>
        </p:nvSpPr>
        <p:spPr>
          <a:xfrm>
            <a:off x="4674467" y="1886576"/>
            <a:ext cx="241300" cy="1129049"/>
          </a:xfrm>
          <a:prstGeom prst="cube">
            <a:avLst>
              <a:gd name="adj" fmla="val 4078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sp>
        <p:nvSpPr>
          <p:cNvPr id="184" name="정육면체 183">
            <a:extLst>
              <a:ext uri="{FF2B5EF4-FFF2-40B4-BE49-F238E27FC236}">
                <a16:creationId xmlns:a16="http://schemas.microsoft.com/office/drawing/2014/main" id="{D33183D8-7339-448F-8076-BC9DFF4BE0BE}"/>
              </a:ext>
            </a:extLst>
          </p:cNvPr>
          <p:cNvSpPr/>
          <p:nvPr/>
        </p:nvSpPr>
        <p:spPr>
          <a:xfrm>
            <a:off x="5333544" y="1886576"/>
            <a:ext cx="241300" cy="1129049"/>
          </a:xfrm>
          <a:prstGeom prst="cube">
            <a:avLst>
              <a:gd name="adj" fmla="val 4078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sp>
        <p:nvSpPr>
          <p:cNvPr id="185" name="정육면체 184">
            <a:extLst>
              <a:ext uri="{FF2B5EF4-FFF2-40B4-BE49-F238E27FC236}">
                <a16:creationId xmlns:a16="http://schemas.microsoft.com/office/drawing/2014/main" id="{93BE3094-4BDD-418E-8BA6-EF46A39E83BB}"/>
              </a:ext>
            </a:extLst>
          </p:cNvPr>
          <p:cNvSpPr/>
          <p:nvPr/>
        </p:nvSpPr>
        <p:spPr>
          <a:xfrm>
            <a:off x="5992621" y="1886576"/>
            <a:ext cx="241300" cy="1129049"/>
          </a:xfrm>
          <a:prstGeom prst="cube">
            <a:avLst>
              <a:gd name="adj" fmla="val 4078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B3BA2BDC-4B97-4E19-A049-9349B76FA1F4}"/>
              </a:ext>
            </a:extLst>
          </p:cNvPr>
          <p:cNvSpPr/>
          <p:nvPr/>
        </p:nvSpPr>
        <p:spPr>
          <a:xfrm>
            <a:off x="4687168" y="1989426"/>
            <a:ext cx="120650" cy="135274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7F214563-71D1-4872-B7FC-F9315B8E2FA3}"/>
              </a:ext>
            </a:extLst>
          </p:cNvPr>
          <p:cNvSpPr/>
          <p:nvPr/>
        </p:nvSpPr>
        <p:spPr>
          <a:xfrm>
            <a:off x="5344306" y="2145179"/>
            <a:ext cx="120650" cy="1352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8680F50-2DFE-476B-B403-D8C4705C8E13}"/>
              </a:ext>
            </a:extLst>
          </p:cNvPr>
          <p:cNvSpPr/>
          <p:nvPr/>
        </p:nvSpPr>
        <p:spPr>
          <a:xfrm>
            <a:off x="6005321" y="2137030"/>
            <a:ext cx="120650" cy="135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D73EEB8-7FF4-46E4-9423-C958C1394567}"/>
              </a:ext>
            </a:extLst>
          </p:cNvPr>
          <p:cNvSpPr/>
          <p:nvPr/>
        </p:nvSpPr>
        <p:spPr>
          <a:xfrm>
            <a:off x="4687168" y="2364667"/>
            <a:ext cx="114300" cy="3378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C546F7DA-14EE-4F0A-9E56-89DCFF1EA2DB}"/>
              </a:ext>
            </a:extLst>
          </p:cNvPr>
          <p:cNvSpPr/>
          <p:nvPr/>
        </p:nvSpPr>
        <p:spPr>
          <a:xfrm>
            <a:off x="5341131" y="2381208"/>
            <a:ext cx="120650" cy="5435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DA954787-3B67-4785-B16B-7F70033024FC}"/>
              </a:ext>
            </a:extLst>
          </p:cNvPr>
          <p:cNvCxnSpPr>
            <a:endCxn id="183" idx="1"/>
          </p:cNvCxnSpPr>
          <p:nvPr/>
        </p:nvCxnSpPr>
        <p:spPr>
          <a:xfrm>
            <a:off x="4178935" y="1976726"/>
            <a:ext cx="566970" cy="8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1BCF25C1-4E9E-46B7-846E-8C8DC1271C47}"/>
              </a:ext>
            </a:extLst>
          </p:cNvPr>
          <p:cNvCxnSpPr>
            <a:cxnSpLocks/>
            <a:stCxn id="161" idx="3"/>
          </p:cNvCxnSpPr>
          <p:nvPr/>
        </p:nvCxnSpPr>
        <p:spPr>
          <a:xfrm flipV="1">
            <a:off x="4163062" y="2124701"/>
            <a:ext cx="499565" cy="32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0C1AE1E3-197B-419A-8229-4611940638F6}"/>
              </a:ext>
            </a:extLst>
          </p:cNvPr>
          <p:cNvCxnSpPr>
            <a:cxnSpLocks/>
          </p:cNvCxnSpPr>
          <p:nvPr/>
        </p:nvCxnSpPr>
        <p:spPr>
          <a:xfrm flipV="1">
            <a:off x="4776925" y="2162262"/>
            <a:ext cx="538428" cy="220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7A73FEF4-930D-4B96-B88E-CBE7EDE8A9DA}"/>
              </a:ext>
            </a:extLst>
          </p:cNvPr>
          <p:cNvCxnSpPr>
            <a:cxnSpLocks/>
          </p:cNvCxnSpPr>
          <p:nvPr/>
        </p:nvCxnSpPr>
        <p:spPr>
          <a:xfrm flipV="1">
            <a:off x="4807818" y="2272304"/>
            <a:ext cx="525727" cy="421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B4B8D001-79CE-4FE1-9ED7-558DB1F5E27E}"/>
              </a:ext>
            </a:extLst>
          </p:cNvPr>
          <p:cNvCxnSpPr>
            <a:cxnSpLocks/>
          </p:cNvCxnSpPr>
          <p:nvPr/>
        </p:nvCxnSpPr>
        <p:spPr>
          <a:xfrm flipV="1">
            <a:off x="5500247" y="2137031"/>
            <a:ext cx="492374" cy="240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8B961234-117D-4239-9294-2B3F9811F5AE}"/>
              </a:ext>
            </a:extLst>
          </p:cNvPr>
          <p:cNvCxnSpPr>
            <a:cxnSpLocks/>
          </p:cNvCxnSpPr>
          <p:nvPr/>
        </p:nvCxnSpPr>
        <p:spPr>
          <a:xfrm flipV="1">
            <a:off x="5465189" y="2280452"/>
            <a:ext cx="527432" cy="63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정육면체 196">
            <a:extLst>
              <a:ext uri="{FF2B5EF4-FFF2-40B4-BE49-F238E27FC236}">
                <a16:creationId xmlns:a16="http://schemas.microsoft.com/office/drawing/2014/main" id="{277F4C8C-8697-4C4C-A88C-2E47CEB61B76}"/>
              </a:ext>
            </a:extLst>
          </p:cNvPr>
          <p:cNvSpPr/>
          <p:nvPr/>
        </p:nvSpPr>
        <p:spPr>
          <a:xfrm>
            <a:off x="4674467" y="3169277"/>
            <a:ext cx="241300" cy="1129049"/>
          </a:xfrm>
          <a:prstGeom prst="cube">
            <a:avLst>
              <a:gd name="adj" fmla="val 4078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sp>
        <p:nvSpPr>
          <p:cNvPr id="198" name="정육면체 197">
            <a:extLst>
              <a:ext uri="{FF2B5EF4-FFF2-40B4-BE49-F238E27FC236}">
                <a16:creationId xmlns:a16="http://schemas.microsoft.com/office/drawing/2014/main" id="{E086DC50-86AA-48F0-A1C0-F1ADA62570D8}"/>
              </a:ext>
            </a:extLst>
          </p:cNvPr>
          <p:cNvSpPr/>
          <p:nvPr/>
        </p:nvSpPr>
        <p:spPr>
          <a:xfrm>
            <a:off x="5333544" y="3169277"/>
            <a:ext cx="241300" cy="1129049"/>
          </a:xfrm>
          <a:prstGeom prst="cube">
            <a:avLst>
              <a:gd name="adj" fmla="val 4078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sp>
        <p:nvSpPr>
          <p:cNvPr id="199" name="정육면체 198">
            <a:extLst>
              <a:ext uri="{FF2B5EF4-FFF2-40B4-BE49-F238E27FC236}">
                <a16:creationId xmlns:a16="http://schemas.microsoft.com/office/drawing/2014/main" id="{58EE4D2E-4D7F-4FFB-8945-7918B64BA4A1}"/>
              </a:ext>
            </a:extLst>
          </p:cNvPr>
          <p:cNvSpPr/>
          <p:nvPr/>
        </p:nvSpPr>
        <p:spPr>
          <a:xfrm>
            <a:off x="5992621" y="3169277"/>
            <a:ext cx="241300" cy="1129049"/>
          </a:xfrm>
          <a:prstGeom prst="cube">
            <a:avLst>
              <a:gd name="adj" fmla="val 4078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4DAAAA7D-2ACB-4910-B108-1DD6583CA600}"/>
              </a:ext>
            </a:extLst>
          </p:cNvPr>
          <p:cNvSpPr/>
          <p:nvPr/>
        </p:nvSpPr>
        <p:spPr>
          <a:xfrm>
            <a:off x="4687168" y="3272126"/>
            <a:ext cx="120650" cy="135274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2795D62-F680-4DFA-BA3C-F616E021157E}"/>
              </a:ext>
            </a:extLst>
          </p:cNvPr>
          <p:cNvSpPr/>
          <p:nvPr/>
        </p:nvSpPr>
        <p:spPr>
          <a:xfrm>
            <a:off x="5344306" y="3427879"/>
            <a:ext cx="120650" cy="1352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F359061-554F-4DD2-8DEC-C41B04CD5C32}"/>
              </a:ext>
            </a:extLst>
          </p:cNvPr>
          <p:cNvSpPr/>
          <p:nvPr/>
        </p:nvSpPr>
        <p:spPr>
          <a:xfrm>
            <a:off x="6005321" y="3419730"/>
            <a:ext cx="120650" cy="1352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4CAABC41-26D4-46AF-8404-F64F4DAB2B77}"/>
              </a:ext>
            </a:extLst>
          </p:cNvPr>
          <p:cNvSpPr/>
          <p:nvPr/>
        </p:nvSpPr>
        <p:spPr>
          <a:xfrm>
            <a:off x="4687168" y="3647367"/>
            <a:ext cx="114300" cy="337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DB1D86D-90EA-4734-A9CE-899B5A2A7D41}"/>
              </a:ext>
            </a:extLst>
          </p:cNvPr>
          <p:cNvSpPr/>
          <p:nvPr/>
        </p:nvSpPr>
        <p:spPr>
          <a:xfrm>
            <a:off x="5341131" y="3663908"/>
            <a:ext cx="120650" cy="5435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58AE5908-A9FD-4DC4-BE68-010AFAA577D9}"/>
              </a:ext>
            </a:extLst>
          </p:cNvPr>
          <p:cNvCxnSpPr>
            <a:endCxn id="197" idx="1"/>
          </p:cNvCxnSpPr>
          <p:nvPr/>
        </p:nvCxnSpPr>
        <p:spPr>
          <a:xfrm>
            <a:off x="4178935" y="3259427"/>
            <a:ext cx="566970" cy="8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35CFC77F-A90B-4492-85D9-B53BA63E7F14}"/>
              </a:ext>
            </a:extLst>
          </p:cNvPr>
          <p:cNvCxnSpPr>
            <a:cxnSpLocks/>
          </p:cNvCxnSpPr>
          <p:nvPr/>
        </p:nvCxnSpPr>
        <p:spPr>
          <a:xfrm flipV="1">
            <a:off x="4156711" y="3407401"/>
            <a:ext cx="505915" cy="64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C42BE0C1-F00B-49C2-9AC8-880224137A73}"/>
              </a:ext>
            </a:extLst>
          </p:cNvPr>
          <p:cNvCxnSpPr>
            <a:cxnSpLocks/>
          </p:cNvCxnSpPr>
          <p:nvPr/>
        </p:nvCxnSpPr>
        <p:spPr>
          <a:xfrm flipV="1">
            <a:off x="4776925" y="3444962"/>
            <a:ext cx="538428" cy="220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D412AFCE-3E59-40AB-86EA-FD0A9FC02693}"/>
              </a:ext>
            </a:extLst>
          </p:cNvPr>
          <p:cNvCxnSpPr>
            <a:cxnSpLocks/>
          </p:cNvCxnSpPr>
          <p:nvPr/>
        </p:nvCxnSpPr>
        <p:spPr>
          <a:xfrm flipV="1">
            <a:off x="4807818" y="3555004"/>
            <a:ext cx="525727" cy="421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140B9D4D-CF39-4EE6-9CB4-F5E15CDBFA85}"/>
              </a:ext>
            </a:extLst>
          </p:cNvPr>
          <p:cNvCxnSpPr>
            <a:cxnSpLocks/>
          </p:cNvCxnSpPr>
          <p:nvPr/>
        </p:nvCxnSpPr>
        <p:spPr>
          <a:xfrm flipV="1">
            <a:off x="5500247" y="3419731"/>
            <a:ext cx="492374" cy="240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0FDC980-DAE6-42A2-88CF-23061E05CC67}"/>
              </a:ext>
            </a:extLst>
          </p:cNvPr>
          <p:cNvCxnSpPr>
            <a:cxnSpLocks/>
          </p:cNvCxnSpPr>
          <p:nvPr/>
        </p:nvCxnSpPr>
        <p:spPr>
          <a:xfrm flipV="1">
            <a:off x="5465189" y="3563154"/>
            <a:ext cx="527432" cy="63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정육면체 210">
            <a:extLst>
              <a:ext uri="{FF2B5EF4-FFF2-40B4-BE49-F238E27FC236}">
                <a16:creationId xmlns:a16="http://schemas.microsoft.com/office/drawing/2014/main" id="{87AD7B7E-782E-429B-B47E-70C739BFE23D}"/>
              </a:ext>
            </a:extLst>
          </p:cNvPr>
          <p:cNvSpPr/>
          <p:nvPr/>
        </p:nvSpPr>
        <p:spPr>
          <a:xfrm>
            <a:off x="6784520" y="1886576"/>
            <a:ext cx="241300" cy="1129049"/>
          </a:xfrm>
          <a:prstGeom prst="cube">
            <a:avLst>
              <a:gd name="adj" fmla="val 4078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sp>
        <p:nvSpPr>
          <p:cNvPr id="212" name="정육면체 211">
            <a:extLst>
              <a:ext uri="{FF2B5EF4-FFF2-40B4-BE49-F238E27FC236}">
                <a16:creationId xmlns:a16="http://schemas.microsoft.com/office/drawing/2014/main" id="{7881D9C8-442C-4FE9-82C4-8FE982BD3450}"/>
              </a:ext>
            </a:extLst>
          </p:cNvPr>
          <p:cNvSpPr/>
          <p:nvPr/>
        </p:nvSpPr>
        <p:spPr>
          <a:xfrm>
            <a:off x="7443597" y="1886576"/>
            <a:ext cx="241300" cy="1129049"/>
          </a:xfrm>
          <a:prstGeom prst="cube">
            <a:avLst>
              <a:gd name="adj" fmla="val 4078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71B79CD-318E-41A2-8B2C-8221FC303676}"/>
              </a:ext>
            </a:extLst>
          </p:cNvPr>
          <p:cNvSpPr/>
          <p:nvPr/>
        </p:nvSpPr>
        <p:spPr>
          <a:xfrm>
            <a:off x="6795281" y="2145179"/>
            <a:ext cx="120650" cy="1352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A1905058-2876-4A13-A9E1-441DA2D5723E}"/>
              </a:ext>
            </a:extLst>
          </p:cNvPr>
          <p:cNvSpPr/>
          <p:nvPr/>
        </p:nvSpPr>
        <p:spPr>
          <a:xfrm>
            <a:off x="7456297" y="2137030"/>
            <a:ext cx="120650" cy="1352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B0E725E1-458C-4121-B595-CD9F7DBD2839}"/>
              </a:ext>
            </a:extLst>
          </p:cNvPr>
          <p:cNvCxnSpPr>
            <a:cxnSpLocks/>
          </p:cNvCxnSpPr>
          <p:nvPr/>
        </p:nvCxnSpPr>
        <p:spPr>
          <a:xfrm>
            <a:off x="6970993" y="2137031"/>
            <a:ext cx="472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26F9EA4B-F7DD-4C9C-B7C5-A2ACA0E80C29}"/>
              </a:ext>
            </a:extLst>
          </p:cNvPr>
          <p:cNvCxnSpPr>
            <a:cxnSpLocks/>
          </p:cNvCxnSpPr>
          <p:nvPr/>
        </p:nvCxnSpPr>
        <p:spPr>
          <a:xfrm>
            <a:off x="6970993" y="2280453"/>
            <a:ext cx="472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타원 216">
            <a:extLst>
              <a:ext uri="{FF2B5EF4-FFF2-40B4-BE49-F238E27FC236}">
                <a16:creationId xmlns:a16="http://schemas.microsoft.com/office/drawing/2014/main" id="{EE2B1D54-52F5-43F2-BFD3-243CD465AD4C}"/>
              </a:ext>
            </a:extLst>
          </p:cNvPr>
          <p:cNvSpPr/>
          <p:nvPr/>
        </p:nvSpPr>
        <p:spPr>
          <a:xfrm>
            <a:off x="7946704" y="2293153"/>
            <a:ext cx="139700" cy="1579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1FA2BA78-64F9-45DF-973B-BFFA0478A9A3}"/>
              </a:ext>
            </a:extLst>
          </p:cNvPr>
          <p:cNvCxnSpPr>
            <a:cxnSpLocks/>
            <a:endCxn id="217" idx="1"/>
          </p:cNvCxnSpPr>
          <p:nvPr/>
        </p:nvCxnSpPr>
        <p:spPr>
          <a:xfrm>
            <a:off x="7710403" y="2047795"/>
            <a:ext cx="256760" cy="26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485B308C-D797-4B84-A3AD-5A83F0C3AA11}"/>
              </a:ext>
            </a:extLst>
          </p:cNvPr>
          <p:cNvCxnSpPr>
            <a:cxnSpLocks/>
            <a:endCxn id="217" idx="3"/>
          </p:cNvCxnSpPr>
          <p:nvPr/>
        </p:nvCxnSpPr>
        <p:spPr>
          <a:xfrm flipV="1">
            <a:off x="7684897" y="2427970"/>
            <a:ext cx="282265" cy="385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D53B1D84-CDFB-4A6E-ABFB-4176EEAF446B}"/>
              </a:ext>
            </a:extLst>
          </p:cNvPr>
          <p:cNvCxnSpPr>
            <a:cxnSpLocks/>
            <a:endCxn id="217" idx="2"/>
          </p:cNvCxnSpPr>
          <p:nvPr/>
        </p:nvCxnSpPr>
        <p:spPr>
          <a:xfrm>
            <a:off x="7710401" y="2189789"/>
            <a:ext cx="236302" cy="182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986F7F2A-6818-434B-9B66-F93EB079F688}"/>
              </a:ext>
            </a:extLst>
          </p:cNvPr>
          <p:cNvCxnSpPr>
            <a:cxnSpLocks/>
            <a:endCxn id="217" idx="2"/>
          </p:cNvCxnSpPr>
          <p:nvPr/>
        </p:nvCxnSpPr>
        <p:spPr>
          <a:xfrm flipV="1">
            <a:off x="7697598" y="2372127"/>
            <a:ext cx="249105" cy="24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10B8824-F89C-4105-A235-0620C4611DBA}"/>
              </a:ext>
            </a:extLst>
          </p:cNvPr>
          <p:cNvSpPr txBox="1"/>
          <p:nvPr/>
        </p:nvSpPr>
        <p:spPr>
          <a:xfrm>
            <a:off x="8054249" y="2097290"/>
            <a:ext cx="96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Output: </a:t>
            </a:r>
            <a:br>
              <a:rPr lang="en-US" altLang="ko-KR" sz="1400" dirty="0"/>
            </a:br>
            <a:r>
              <a:rPr lang="en-US" altLang="ko-KR" sz="1400" dirty="0"/>
              <a:t>TF/non-TF</a:t>
            </a:r>
            <a:endParaRPr lang="ko-KR" altLang="en-US" sz="1400" dirty="0"/>
          </a:p>
        </p:txBody>
      </p: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AD542551-BD2E-4794-8C78-833BFDBDEEE8}"/>
              </a:ext>
            </a:extLst>
          </p:cNvPr>
          <p:cNvCxnSpPr>
            <a:stCxn id="171" idx="5"/>
            <a:endCxn id="211" idx="2"/>
          </p:cNvCxnSpPr>
          <p:nvPr/>
        </p:nvCxnSpPr>
        <p:spPr>
          <a:xfrm>
            <a:off x="6218049" y="1077288"/>
            <a:ext cx="566472" cy="142302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AF449499-6547-4B4B-8C3B-8413B05B5259}"/>
              </a:ext>
            </a:extLst>
          </p:cNvPr>
          <p:cNvCxnSpPr>
            <a:stCxn id="199" idx="5"/>
            <a:endCxn id="211" idx="2"/>
          </p:cNvCxnSpPr>
          <p:nvPr/>
        </p:nvCxnSpPr>
        <p:spPr>
          <a:xfrm flipV="1">
            <a:off x="6233922" y="2500312"/>
            <a:ext cx="550599" cy="1184277"/>
          </a:xfrm>
          <a:prstGeom prst="bentConnector3">
            <a:avLst>
              <a:gd name="adj1" fmla="val 47924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A696C0AF-2395-4323-9409-C5A064A1F79C}"/>
              </a:ext>
            </a:extLst>
          </p:cNvPr>
          <p:cNvCxnSpPr>
            <a:cxnSpLocks/>
          </p:cNvCxnSpPr>
          <p:nvPr/>
        </p:nvCxnSpPr>
        <p:spPr>
          <a:xfrm>
            <a:off x="6240285" y="2502323"/>
            <a:ext cx="27005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오른쪽 중괄호 225">
            <a:extLst>
              <a:ext uri="{FF2B5EF4-FFF2-40B4-BE49-F238E27FC236}">
                <a16:creationId xmlns:a16="http://schemas.microsoft.com/office/drawing/2014/main" id="{7274DA62-9B0C-40D6-B470-27AAF224F1DE}"/>
              </a:ext>
            </a:extLst>
          </p:cNvPr>
          <p:cNvSpPr/>
          <p:nvPr/>
        </p:nvSpPr>
        <p:spPr>
          <a:xfrm rot="16200000">
            <a:off x="5348747" y="-464075"/>
            <a:ext cx="228138" cy="1632129"/>
          </a:xfrm>
          <a:prstGeom prst="rightBrace">
            <a:avLst>
              <a:gd name="adj1" fmla="val 51969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sp>
        <p:nvSpPr>
          <p:cNvPr id="227" name="오른쪽 중괄호 226">
            <a:extLst>
              <a:ext uri="{FF2B5EF4-FFF2-40B4-BE49-F238E27FC236}">
                <a16:creationId xmlns:a16="http://schemas.microsoft.com/office/drawing/2014/main" id="{E84C6137-B57D-4ADE-AE4C-8D9A1930FD64}"/>
              </a:ext>
            </a:extLst>
          </p:cNvPr>
          <p:cNvSpPr/>
          <p:nvPr/>
        </p:nvSpPr>
        <p:spPr>
          <a:xfrm rot="16200000">
            <a:off x="7291004" y="1080930"/>
            <a:ext cx="228136" cy="1219572"/>
          </a:xfrm>
          <a:prstGeom prst="rightBrace">
            <a:avLst>
              <a:gd name="adj1" fmla="val 51969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9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96EC05F-DB0D-4E92-9DA8-90FA4694BD81}"/>
              </a:ext>
            </a:extLst>
          </p:cNvPr>
          <p:cNvSpPr txBox="1"/>
          <p:nvPr/>
        </p:nvSpPr>
        <p:spPr>
          <a:xfrm>
            <a:off x="5176460" y="-57035"/>
            <a:ext cx="2508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CNNs</a:t>
            </a:r>
            <a:endParaRPr lang="ko-KR" alt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CC70DCC-B683-4EFD-ACEF-C4C7EFB9EB21}"/>
              </a:ext>
            </a:extLst>
          </p:cNvPr>
          <p:cNvSpPr txBox="1"/>
          <p:nvPr/>
        </p:nvSpPr>
        <p:spPr>
          <a:xfrm rot="16200000">
            <a:off x="5886536" y="1673926"/>
            <a:ext cx="1423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Concatenation</a:t>
            </a:r>
            <a:endParaRPr lang="ko-KR" altLang="en-US" sz="14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41E77C3A-9E9D-42D4-A8F2-9B1CE84040DC}"/>
              </a:ext>
            </a:extLst>
          </p:cNvPr>
          <p:cNvSpPr/>
          <p:nvPr/>
        </p:nvSpPr>
        <p:spPr>
          <a:xfrm>
            <a:off x="3083417" y="652127"/>
            <a:ext cx="1073004" cy="10458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EABDDE73-8C8F-4193-BCE3-50F4643E5AE1}"/>
              </a:ext>
            </a:extLst>
          </p:cNvPr>
          <p:cNvSpPr/>
          <p:nvPr/>
        </p:nvSpPr>
        <p:spPr>
          <a:xfrm>
            <a:off x="3083417" y="1927653"/>
            <a:ext cx="1073004" cy="10458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AEF14450-6285-4184-A243-4503CF7737D5}"/>
              </a:ext>
            </a:extLst>
          </p:cNvPr>
          <p:cNvSpPr/>
          <p:nvPr/>
        </p:nvSpPr>
        <p:spPr>
          <a:xfrm>
            <a:off x="3083417" y="3217101"/>
            <a:ext cx="1073004" cy="10458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50279DB-CAA4-455B-B823-3A5DEB6EF638}"/>
              </a:ext>
            </a:extLst>
          </p:cNvPr>
          <p:cNvSpPr txBox="1"/>
          <p:nvPr/>
        </p:nvSpPr>
        <p:spPr>
          <a:xfrm>
            <a:off x="7145482" y="1256635"/>
            <a:ext cx="1158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CNN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5625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68</Words>
  <Application>Microsoft Office PowerPoint</Application>
  <PresentationFormat>사용자 지정</PresentationFormat>
  <Paragraphs>57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Jae-Gil Lee</dc:creator>
  <cp:lastModifiedBy>Jae-Gil Lee</cp:lastModifiedBy>
  <cp:revision>13</cp:revision>
  <dcterms:created xsi:type="dcterms:W3CDTF">2022-07-15T08:38:21Z</dcterms:created>
  <dcterms:modified xsi:type="dcterms:W3CDTF">2022-07-15T10:05:26Z</dcterms:modified>
</cp:coreProperties>
</file>