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BB94"/>
    <a:srgbClr val="13BFAF"/>
    <a:srgbClr val="13BFA0"/>
    <a:srgbClr val="66FF33"/>
    <a:srgbClr val="4B5989"/>
    <a:srgbClr val="90AE7B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BD72-BAD1-4DF3-A7CC-B04EEFCDC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2D993-2289-42E5-8AE9-6830606DC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62830-0395-4625-AE1B-A772BF01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E3CF0-3BB0-401F-9D54-C3430BD7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EC79C-2F89-44C6-8667-DE7B6EE6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9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E59F-AE83-4F81-9C88-555BBCC08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3B5CF-227F-4F95-930E-541F2DF12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27F66-9C01-47AA-95FF-F00B42E6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E821A-797F-45E5-BA35-AE29C3BE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3461-2C6E-4653-8B03-6EBB2D0A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A779AB-0634-4EAF-9F01-E3D1F920D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8DFFD-A99C-4F0E-B935-20A75DA46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8E11F-44A2-4749-B3D7-F2E2A0F5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F0B8B-0C43-4D6A-B3FD-B627683E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618A1-E1A4-4E76-976C-1539D730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2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FB46-3415-409D-B1EE-20902259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C43E7-7EFF-415B-A663-821C3005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D046B-1658-487A-AA49-98A8B8F9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0DE9D-8AED-42B1-BE6D-92F80924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546C5-EEA7-411A-AEE1-B8B9AA47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B821-7D47-424A-8C38-9EC63135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F69ED-BAA7-408E-81AB-52991AD1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DBEA0-6904-4381-847C-82AFB8C9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8DE5C-C14B-4555-8052-6B4953FE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C98AE-5DD7-4D44-B7E7-45FADC95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6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BE1A-49A3-4442-9A61-450A65F8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D8991-79B9-4736-AB3D-AE5B7E263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51B18-8101-4915-B4BF-4E5E8AB64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C4528-97B9-4E0E-AC18-17EFF945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A99D5-BCD0-43D7-AC74-83B5B72C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E7213-039D-434C-ADA2-1131ADCE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3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6EA3-2A75-4974-94CD-BE738EC35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AE6EA-20A5-4235-9D6B-3720AEF6C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A3F38-F870-417D-989A-C55503767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FF4F4-311B-401F-B689-1D0F82CD1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25BC6-33A8-4F98-B6B0-23C8F06CD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53DF9-D6AE-4D67-B3D9-18F9152E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74D01-9D90-4409-98B7-0EB61A06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2C0D2-E21D-436E-92B5-8B2E338D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5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CBC4-A4D1-44F9-87AA-4C475CDB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EFF70-3E3F-4A37-B6A4-0F3D9D83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6550D-1D27-4E33-B62A-15A98F8E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BF5FB-C398-473D-A3A2-D4DA2B82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F7703-A688-48AE-A151-7A68BF26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800566-31CF-45C4-A66F-1264FDF1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688B9-B186-4208-8210-B3DCD995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9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AC552-C758-4DD5-965C-15F03080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4AE90-EB5D-432C-B03D-43038799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F3BD8-158A-4ABE-B0FE-2AC5A3570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7806C-2478-4BE0-9064-76526A48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FC207-4D29-4C5B-B968-C905CF83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38927-D9B3-4712-813D-09E63419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1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7FD0-997A-4639-9661-80E66BE3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60208-13EE-4413-AE2E-37B6500E9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B9317-870B-4CFA-A95B-096869811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E6A11-1FDD-4D3A-B323-B1D23ABC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4C425-4941-4674-A32B-019892BC5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0FE2B-815A-409F-9915-F1A47D2E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F37A0-B426-4DEB-BC9F-2103786C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8FD24-25DB-4FED-98AD-9BC6D59D7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8377-3260-46F1-AE5F-7A010ECA1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FF59C-A762-4044-9BAB-2AE77399155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47C81-425E-47E7-9472-1F229443B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97B2C-1760-4733-A117-26603336E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9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lower, bird&#10;&#10;Description automatically generated">
            <a:extLst>
              <a:ext uri="{FF2B5EF4-FFF2-40B4-BE49-F238E27FC236}">
                <a16:creationId xmlns:a16="http://schemas.microsoft.com/office/drawing/2014/main" id="{624474A4-339B-4579-84B9-83AD9E8D81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1" t="26684" r="28016" b="36937"/>
          <a:stretch/>
        </p:blipFill>
        <p:spPr>
          <a:xfrm>
            <a:off x="7286170" y="0"/>
            <a:ext cx="4905830" cy="26416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1481184-1498-47DC-AD00-97FDBD3D6787}"/>
              </a:ext>
            </a:extLst>
          </p:cNvPr>
          <p:cNvGrpSpPr/>
          <p:nvPr/>
        </p:nvGrpSpPr>
        <p:grpSpPr>
          <a:xfrm>
            <a:off x="3113315" y="2786743"/>
            <a:ext cx="7003976" cy="2286000"/>
            <a:chOff x="3113315" y="2786743"/>
            <a:chExt cx="7003976" cy="2286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DD6B98D-C4B6-4F6B-89BD-80563CBD0A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3315" y="2786743"/>
              <a:ext cx="2286000" cy="2286000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6C686F-3560-4E74-BA9D-1F624164594E}"/>
                </a:ext>
              </a:extLst>
            </p:cNvPr>
            <p:cNvSpPr txBox="1"/>
            <p:nvPr/>
          </p:nvSpPr>
          <p:spPr>
            <a:xfrm>
              <a:off x="3400298" y="3708569"/>
              <a:ext cx="614302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Smart</a:t>
              </a:r>
              <a:r>
                <a:rPr lang="en-US" sz="6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International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FC7203-30CA-45CE-B18B-7125DB36BD88}"/>
                </a:ext>
              </a:extLst>
            </p:cNvPr>
            <p:cNvSpPr txBox="1"/>
            <p:nvPr/>
          </p:nvSpPr>
          <p:spPr>
            <a:xfrm>
              <a:off x="5686298" y="4467600"/>
              <a:ext cx="443099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90AE7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</a:t>
              </a:r>
              <a:r>
                <a:rPr lang="en-US" sz="2200" b="1" dirty="0">
                  <a:solidFill>
                    <a:srgbClr val="4B5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CARD</a:t>
              </a: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MEMBER OFFICE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35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9B15E16-5353-4F3F-AAF6-38B93C61CA67}"/>
              </a:ext>
            </a:extLst>
          </p:cNvPr>
          <p:cNvGrpSpPr/>
          <p:nvPr/>
        </p:nvGrpSpPr>
        <p:grpSpPr>
          <a:xfrm>
            <a:off x="8540291" y="0"/>
            <a:ext cx="3651709" cy="2637347"/>
            <a:chOff x="5208489" y="1150202"/>
            <a:chExt cx="3651709" cy="263734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BEE330-E79F-4E24-AF75-C9B408D7B1CA}"/>
                </a:ext>
              </a:extLst>
            </p:cNvPr>
            <p:cNvSpPr>
              <a:spLocks/>
            </p:cNvSpPr>
            <p:nvPr/>
          </p:nvSpPr>
          <p:spPr>
            <a:xfrm>
              <a:off x="5208489" y="1150202"/>
              <a:ext cx="3651709" cy="26373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151C341-F0DF-4B49-9B27-60992E392325}"/>
                </a:ext>
              </a:extLst>
            </p:cNvPr>
            <p:cNvGrpSpPr/>
            <p:nvPr/>
          </p:nvGrpSpPr>
          <p:grpSpPr>
            <a:xfrm>
              <a:off x="5551532" y="1828798"/>
              <a:ext cx="2743200" cy="1280160"/>
              <a:chOff x="5551533" y="1645919"/>
              <a:chExt cx="2743200" cy="128016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6A58E4-D103-4B0A-BDBD-8F5F4A6ED8F8}"/>
                  </a:ext>
                </a:extLst>
              </p:cNvPr>
              <p:cNvSpPr txBox="1"/>
              <p:nvPr/>
            </p:nvSpPr>
            <p:spPr>
              <a:xfrm>
                <a:off x="5551533" y="2021112"/>
                <a:ext cx="2743200" cy="5297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r"/>
                <a:r>
                  <a:rPr lang="en-US" sz="3200" b="1" dirty="0">
                    <a:solidFill>
                      <a:schemeClr val="bg1"/>
                    </a:solidFill>
                    <a:latin typeface="Trebuchet MS" panose="020B0603020202020204" pitchFamily="34" charset="0"/>
                    <a:ea typeface="Dotum" panose="020B0503020000020004" pitchFamily="34" charset="-127"/>
                    <a:cs typeface="Microsoft Himalaya" panose="01010100010101010101" pitchFamily="2" charset="0"/>
                  </a:rPr>
                  <a:t>releaf</a:t>
                </a:r>
                <a:endParaRPr lang="en-US" sz="2400" b="1" dirty="0">
                  <a:solidFill>
                    <a:schemeClr val="bg1"/>
                  </a:solidFill>
                  <a:latin typeface="Trebuchet MS" panose="020B0603020202020204" pitchFamily="34" charset="0"/>
                  <a:ea typeface="Dotum" panose="020B0503020000020004" pitchFamily="34" charset="-127"/>
                  <a:cs typeface="Microsoft Himalaya" panose="01010100010101010101" pitchFamily="2" charset="0"/>
                </a:endParaRPr>
              </a:p>
            </p:txBody>
          </p:sp>
          <p:pic>
            <p:nvPicPr>
              <p:cNvPr id="11" name="Graphic 10" descr="Open hand with plant">
                <a:extLst>
                  <a:ext uri="{FF2B5EF4-FFF2-40B4-BE49-F238E27FC236}">
                    <a16:creationId xmlns:a16="http://schemas.microsoft.com/office/drawing/2014/main" id="{037FAF91-C5D6-4544-BABC-E080B92467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4185" y="1645919"/>
                <a:ext cx="1280160" cy="1280160"/>
              </a:xfrm>
              <a:prstGeom prst="rect">
                <a:avLst/>
              </a:prstGeom>
            </p:spPr>
          </p:pic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095618-C844-40E7-A63D-868ECE8E53F9}"/>
              </a:ext>
            </a:extLst>
          </p:cNvPr>
          <p:cNvGrpSpPr/>
          <p:nvPr/>
        </p:nvGrpSpPr>
        <p:grpSpPr>
          <a:xfrm>
            <a:off x="4717060" y="0"/>
            <a:ext cx="3651709" cy="2637347"/>
            <a:chOff x="5208489" y="1150202"/>
            <a:chExt cx="3651709" cy="263734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4B8CC9-7F7A-42EC-9165-C5BABE6B7909}"/>
                </a:ext>
              </a:extLst>
            </p:cNvPr>
            <p:cNvSpPr>
              <a:spLocks/>
            </p:cNvSpPr>
            <p:nvPr/>
          </p:nvSpPr>
          <p:spPr>
            <a:xfrm>
              <a:off x="5208489" y="1150202"/>
              <a:ext cx="3651709" cy="26373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40497AE-E4A6-44F0-B3A5-18347A25FAA4}"/>
                </a:ext>
              </a:extLst>
            </p:cNvPr>
            <p:cNvGrpSpPr/>
            <p:nvPr/>
          </p:nvGrpSpPr>
          <p:grpSpPr>
            <a:xfrm>
              <a:off x="5551532" y="1828798"/>
              <a:ext cx="2743200" cy="1280160"/>
              <a:chOff x="5551533" y="1645919"/>
              <a:chExt cx="2743200" cy="128016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3904A6-5806-42B0-8B93-4A4C8CF9AD82}"/>
                  </a:ext>
                </a:extLst>
              </p:cNvPr>
              <p:cNvSpPr txBox="1"/>
              <p:nvPr/>
            </p:nvSpPr>
            <p:spPr>
              <a:xfrm>
                <a:off x="5551533" y="2021112"/>
                <a:ext cx="2743200" cy="5297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r"/>
                <a:r>
                  <a:rPr lang="en-US" sz="3200" b="1" dirty="0">
                    <a:solidFill>
                      <a:srgbClr val="C00000"/>
                    </a:solidFill>
                    <a:latin typeface="Trebuchet MS" panose="020B0603020202020204" pitchFamily="34" charset="0"/>
                    <a:ea typeface="Dotum" panose="020B0503020000020004" pitchFamily="34" charset="-127"/>
                    <a:cs typeface="Microsoft Himalaya" panose="01010100010101010101" pitchFamily="2" charset="0"/>
                  </a:rPr>
                  <a:t>releaf</a:t>
                </a:r>
                <a:endParaRPr lang="en-US" sz="2400" b="1" dirty="0">
                  <a:solidFill>
                    <a:srgbClr val="C00000"/>
                  </a:solidFill>
                  <a:latin typeface="Trebuchet MS" panose="020B0603020202020204" pitchFamily="34" charset="0"/>
                  <a:ea typeface="Dotum" panose="020B0503020000020004" pitchFamily="34" charset="-127"/>
                  <a:cs typeface="Microsoft Himalaya" panose="01010100010101010101" pitchFamily="2" charset="0"/>
                </a:endParaRPr>
              </a:p>
            </p:txBody>
          </p:sp>
          <p:pic>
            <p:nvPicPr>
              <p:cNvPr id="23" name="Graphic 22" descr="Open hand with plant">
                <a:extLst>
                  <a:ext uri="{FF2B5EF4-FFF2-40B4-BE49-F238E27FC236}">
                    <a16:creationId xmlns:a16="http://schemas.microsoft.com/office/drawing/2014/main" id="{EBCF103C-EF69-4242-B4E0-F526F2505B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54185" y="1645919"/>
                <a:ext cx="1280160" cy="1280160"/>
              </a:xfrm>
              <a:prstGeom prst="rect">
                <a:avLst/>
              </a:prstGeom>
            </p:spPr>
          </p:pic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F3FE-91F8-4D32-BEE8-1B0149224974}"/>
              </a:ext>
            </a:extLst>
          </p:cNvPr>
          <p:cNvGrpSpPr/>
          <p:nvPr/>
        </p:nvGrpSpPr>
        <p:grpSpPr>
          <a:xfrm>
            <a:off x="788084" y="-67483"/>
            <a:ext cx="3651709" cy="2637347"/>
            <a:chOff x="5204070" y="1082719"/>
            <a:chExt cx="3651709" cy="263734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29E4D65-20F8-436B-8914-505D48C7DE2C}"/>
                </a:ext>
              </a:extLst>
            </p:cNvPr>
            <p:cNvSpPr>
              <a:spLocks/>
            </p:cNvSpPr>
            <p:nvPr/>
          </p:nvSpPr>
          <p:spPr>
            <a:xfrm>
              <a:off x="5204070" y="1082719"/>
              <a:ext cx="3651709" cy="2637347"/>
            </a:xfrm>
            <a:prstGeom prst="rect">
              <a:avLst/>
            </a:prstGeom>
            <a:solidFill>
              <a:srgbClr val="13BB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84547F5-B241-457B-94C3-EB401237793D}"/>
                </a:ext>
              </a:extLst>
            </p:cNvPr>
            <p:cNvGrpSpPr/>
            <p:nvPr/>
          </p:nvGrpSpPr>
          <p:grpSpPr>
            <a:xfrm>
              <a:off x="5658325" y="1828798"/>
              <a:ext cx="2743200" cy="1280160"/>
              <a:chOff x="5658326" y="1645919"/>
              <a:chExt cx="2743200" cy="128016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BE73E55-5FE5-4D19-90FA-E5F4B754967D}"/>
                  </a:ext>
                </a:extLst>
              </p:cNvPr>
              <p:cNvSpPr txBox="1"/>
              <p:nvPr/>
            </p:nvSpPr>
            <p:spPr>
              <a:xfrm>
                <a:off x="5658326" y="2021110"/>
                <a:ext cx="2743200" cy="5297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r"/>
                <a:r>
                  <a:rPr lang="en-US" sz="3200" b="1" dirty="0">
                    <a:solidFill>
                      <a:schemeClr val="bg1"/>
                    </a:solidFill>
                    <a:latin typeface="Merienda one" panose="02000000000000000000" pitchFamily="2" charset="0"/>
                    <a:ea typeface="Dotum" panose="020B0503020000020004" pitchFamily="34" charset="-127"/>
                    <a:cs typeface="Microsoft Himalaya" panose="01010100010101010101" pitchFamily="2" charset="0"/>
                  </a:rPr>
                  <a:t>releaf</a:t>
                </a:r>
                <a:endParaRPr lang="en-US" sz="2400" b="1" dirty="0">
                  <a:solidFill>
                    <a:schemeClr val="bg1"/>
                  </a:solidFill>
                  <a:latin typeface="Merienda one" panose="02000000000000000000" pitchFamily="2" charset="0"/>
                  <a:ea typeface="Dotum" panose="020B0503020000020004" pitchFamily="34" charset="-127"/>
                  <a:cs typeface="Microsoft Himalaya" panose="01010100010101010101" pitchFamily="2" charset="0"/>
                </a:endParaRPr>
              </a:p>
            </p:txBody>
          </p:sp>
          <p:pic>
            <p:nvPicPr>
              <p:cNvPr id="28" name="Graphic 27" descr="Open hand with plant">
                <a:extLst>
                  <a:ext uri="{FF2B5EF4-FFF2-40B4-BE49-F238E27FC236}">
                    <a16:creationId xmlns:a16="http://schemas.microsoft.com/office/drawing/2014/main" id="{816B4462-A0C7-4364-931F-10552237FD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4185" y="1645919"/>
                <a:ext cx="1280160" cy="1280160"/>
              </a:xfrm>
              <a:prstGeom prst="rect">
                <a:avLst/>
              </a:prstGeom>
            </p:spPr>
          </p:pic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CBE187D-09DA-4309-8BC8-ABE65D7216F3}"/>
              </a:ext>
            </a:extLst>
          </p:cNvPr>
          <p:cNvGrpSpPr/>
          <p:nvPr/>
        </p:nvGrpSpPr>
        <p:grpSpPr>
          <a:xfrm>
            <a:off x="8540290" y="2734963"/>
            <a:ext cx="3651709" cy="2637347"/>
            <a:chOff x="5208489" y="1150202"/>
            <a:chExt cx="3651709" cy="263734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088302E-E9D7-4AB3-9274-608F8429B2DA}"/>
                </a:ext>
              </a:extLst>
            </p:cNvPr>
            <p:cNvSpPr>
              <a:spLocks/>
            </p:cNvSpPr>
            <p:nvPr/>
          </p:nvSpPr>
          <p:spPr>
            <a:xfrm>
              <a:off x="5208489" y="1150202"/>
              <a:ext cx="3651709" cy="26373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AA15EA6-5C2C-4B34-9750-8028BEFCB542}"/>
                </a:ext>
              </a:extLst>
            </p:cNvPr>
            <p:cNvGrpSpPr/>
            <p:nvPr/>
          </p:nvGrpSpPr>
          <p:grpSpPr>
            <a:xfrm>
              <a:off x="5662744" y="1828798"/>
              <a:ext cx="2520777" cy="1280160"/>
              <a:chOff x="5662745" y="1645919"/>
              <a:chExt cx="2520777" cy="1280160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EFB65C-1466-4781-B483-DF4C43830EF7}"/>
                  </a:ext>
                </a:extLst>
              </p:cNvPr>
              <p:cNvSpPr txBox="1"/>
              <p:nvPr/>
            </p:nvSpPr>
            <p:spPr>
              <a:xfrm>
                <a:off x="5662745" y="2021110"/>
                <a:ext cx="2520777" cy="5297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r"/>
                <a:r>
                  <a:rPr lang="en-US" sz="3200" b="1" dirty="0">
                    <a:solidFill>
                      <a:schemeClr val="bg1"/>
                    </a:solidFill>
                    <a:latin typeface="Courgette" panose="02000603070400060004" pitchFamily="2" charset="0"/>
                    <a:ea typeface="Dotum" panose="020B0503020000020004" pitchFamily="34" charset="-127"/>
                    <a:cs typeface="Microsoft Himalaya" panose="01010100010101010101" pitchFamily="2" charset="0"/>
                  </a:rPr>
                  <a:t>releaf</a:t>
                </a:r>
                <a:endParaRPr lang="en-US" sz="2400" b="1" dirty="0">
                  <a:solidFill>
                    <a:schemeClr val="bg1"/>
                  </a:solidFill>
                  <a:latin typeface="Courgette" panose="02000603070400060004" pitchFamily="2" charset="0"/>
                  <a:ea typeface="Dotum" panose="020B0503020000020004" pitchFamily="34" charset="-127"/>
                  <a:cs typeface="Microsoft Himalaya" panose="01010100010101010101" pitchFamily="2" charset="0"/>
                </a:endParaRPr>
              </a:p>
            </p:txBody>
          </p:sp>
          <p:pic>
            <p:nvPicPr>
              <p:cNvPr id="33" name="Graphic 32" descr="Open hand with plant">
                <a:extLst>
                  <a:ext uri="{FF2B5EF4-FFF2-40B4-BE49-F238E27FC236}">
                    <a16:creationId xmlns:a16="http://schemas.microsoft.com/office/drawing/2014/main" id="{1F34B384-D11F-448C-94F6-9D38FA49FF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4185" y="1645919"/>
                <a:ext cx="1280160" cy="1280160"/>
              </a:xfrm>
              <a:prstGeom prst="rect">
                <a:avLst/>
              </a:prstGeom>
            </p:spPr>
          </p:pic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3704EA-8CC6-499A-A486-861C287250D5}"/>
              </a:ext>
            </a:extLst>
          </p:cNvPr>
          <p:cNvGrpSpPr/>
          <p:nvPr/>
        </p:nvGrpSpPr>
        <p:grpSpPr>
          <a:xfrm>
            <a:off x="4666158" y="2734963"/>
            <a:ext cx="3651709" cy="2637347"/>
            <a:chOff x="5208489" y="1150202"/>
            <a:chExt cx="3651709" cy="263734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E8143F8-A31D-4235-A3D4-3AEF3B2772CF}"/>
                </a:ext>
              </a:extLst>
            </p:cNvPr>
            <p:cNvSpPr>
              <a:spLocks/>
            </p:cNvSpPr>
            <p:nvPr/>
          </p:nvSpPr>
          <p:spPr>
            <a:xfrm>
              <a:off x="5208489" y="1150202"/>
              <a:ext cx="3651709" cy="26373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7517C8D-663C-421F-A7C5-11A75EC11C05}"/>
                </a:ext>
              </a:extLst>
            </p:cNvPr>
            <p:cNvGrpSpPr/>
            <p:nvPr/>
          </p:nvGrpSpPr>
          <p:grpSpPr>
            <a:xfrm>
              <a:off x="5615616" y="1828798"/>
              <a:ext cx="2743200" cy="1280160"/>
              <a:chOff x="5615617" y="1645919"/>
              <a:chExt cx="2743200" cy="1280160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EC79BAA-3671-4386-9D33-753E4101CADD}"/>
                  </a:ext>
                </a:extLst>
              </p:cNvPr>
              <p:cNvSpPr txBox="1"/>
              <p:nvPr/>
            </p:nvSpPr>
            <p:spPr>
              <a:xfrm>
                <a:off x="5615617" y="2021110"/>
                <a:ext cx="2743200" cy="5297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r"/>
                <a:r>
                  <a:rPr lang="en-US" sz="3200" b="1" dirty="0">
                    <a:solidFill>
                      <a:schemeClr val="bg1"/>
                    </a:solidFill>
                    <a:latin typeface="Merienda one" panose="02000000000000000000" pitchFamily="2" charset="0"/>
                    <a:ea typeface="Dotum" panose="020B0503020000020004" pitchFamily="34" charset="-127"/>
                    <a:cs typeface="Microsoft Himalaya" panose="01010100010101010101" pitchFamily="2" charset="0"/>
                  </a:rPr>
                  <a:t>releaf</a:t>
                </a:r>
                <a:endParaRPr lang="en-US" sz="2400" b="1" dirty="0">
                  <a:solidFill>
                    <a:schemeClr val="bg1"/>
                  </a:solidFill>
                  <a:latin typeface="Merienda one" panose="02000000000000000000" pitchFamily="2" charset="0"/>
                  <a:ea typeface="Dotum" panose="020B0503020000020004" pitchFamily="34" charset="-127"/>
                  <a:cs typeface="Microsoft Himalaya" panose="01010100010101010101" pitchFamily="2" charset="0"/>
                </a:endParaRPr>
              </a:p>
            </p:txBody>
          </p:sp>
          <p:pic>
            <p:nvPicPr>
              <p:cNvPr id="38" name="Graphic 37" descr="Open hand with plant">
                <a:extLst>
                  <a:ext uri="{FF2B5EF4-FFF2-40B4-BE49-F238E27FC236}">
                    <a16:creationId xmlns:a16="http://schemas.microsoft.com/office/drawing/2014/main" id="{70535792-3EF8-45A8-A348-148E45CBA7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4185" y="1645919"/>
                <a:ext cx="1280160" cy="1280160"/>
              </a:xfrm>
              <a:prstGeom prst="rect">
                <a:avLst/>
              </a:prstGeom>
            </p:spPr>
          </p:pic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BA743AE-7482-44C2-BEB2-34965150CED5}"/>
              </a:ext>
            </a:extLst>
          </p:cNvPr>
          <p:cNvGrpSpPr/>
          <p:nvPr/>
        </p:nvGrpSpPr>
        <p:grpSpPr>
          <a:xfrm>
            <a:off x="788084" y="2734963"/>
            <a:ext cx="3651709" cy="2637347"/>
            <a:chOff x="5204070" y="1082719"/>
            <a:chExt cx="3651709" cy="263734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BCC03ED-8B50-4280-8CC2-749EDF08668D}"/>
                </a:ext>
              </a:extLst>
            </p:cNvPr>
            <p:cNvSpPr>
              <a:spLocks/>
            </p:cNvSpPr>
            <p:nvPr/>
          </p:nvSpPr>
          <p:spPr>
            <a:xfrm>
              <a:off x="5204070" y="1082719"/>
              <a:ext cx="3651709" cy="2637347"/>
            </a:xfrm>
            <a:prstGeom prst="rect">
              <a:avLst/>
            </a:prstGeom>
            <a:solidFill>
              <a:srgbClr val="13B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F43AF90-6527-43DC-A766-186F14930DC9}"/>
                </a:ext>
              </a:extLst>
            </p:cNvPr>
            <p:cNvGrpSpPr/>
            <p:nvPr/>
          </p:nvGrpSpPr>
          <p:grpSpPr>
            <a:xfrm>
              <a:off x="5440157" y="1828796"/>
              <a:ext cx="2743200" cy="1280160"/>
              <a:chOff x="5440158" y="1645917"/>
              <a:chExt cx="2743200" cy="1280160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DC60421-BADD-4E08-A548-45B5FD352E2E}"/>
                  </a:ext>
                </a:extLst>
              </p:cNvPr>
              <p:cNvSpPr txBox="1"/>
              <p:nvPr/>
            </p:nvSpPr>
            <p:spPr>
              <a:xfrm>
                <a:off x="5440158" y="2021111"/>
                <a:ext cx="2743200" cy="5297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r"/>
                <a:r>
                  <a:rPr lang="en-US" sz="3200" b="1" dirty="0">
                    <a:solidFill>
                      <a:schemeClr val="bg1"/>
                    </a:solidFill>
                    <a:latin typeface="Courgette" panose="02000603070400060004" pitchFamily="2" charset="0"/>
                    <a:ea typeface="Dotum" panose="020B0503020000020004" pitchFamily="34" charset="-127"/>
                    <a:cs typeface="Microsoft Himalaya" panose="01010100010101010101" pitchFamily="2" charset="0"/>
                  </a:rPr>
                  <a:t>releaf</a:t>
                </a:r>
                <a:endParaRPr lang="en-US" sz="2400" b="1" dirty="0">
                  <a:solidFill>
                    <a:schemeClr val="bg1"/>
                  </a:solidFill>
                  <a:latin typeface="Courgette" panose="02000603070400060004" pitchFamily="2" charset="0"/>
                  <a:ea typeface="Dotum" panose="020B0503020000020004" pitchFamily="34" charset="-127"/>
                  <a:cs typeface="Microsoft Himalaya" panose="01010100010101010101" pitchFamily="2" charset="0"/>
                </a:endParaRPr>
              </a:p>
            </p:txBody>
          </p:sp>
          <p:pic>
            <p:nvPicPr>
              <p:cNvPr id="44" name="Graphic 43" descr="Open hand with plant">
                <a:extLst>
                  <a:ext uri="{FF2B5EF4-FFF2-40B4-BE49-F238E27FC236}">
                    <a16:creationId xmlns:a16="http://schemas.microsoft.com/office/drawing/2014/main" id="{336F0CF3-BFD1-4B7E-A3B4-DE54CEA118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69732" y="1645917"/>
                <a:ext cx="1280160" cy="128016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6302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B69AC4E-C750-4F71-8496-DA7B83CDE407}"/>
              </a:ext>
            </a:extLst>
          </p:cNvPr>
          <p:cNvGrpSpPr/>
          <p:nvPr/>
        </p:nvGrpSpPr>
        <p:grpSpPr>
          <a:xfrm>
            <a:off x="631405" y="562971"/>
            <a:ext cx="2468880" cy="2286000"/>
            <a:chOff x="631405" y="562971"/>
            <a:chExt cx="2468880" cy="2286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A49F2EB7-24DA-40C4-B374-B6F09D8284C5}"/>
                </a:ext>
              </a:extLst>
            </p:cNvPr>
            <p:cNvSpPr>
              <a:spLocks/>
            </p:cNvSpPr>
            <p:nvPr/>
          </p:nvSpPr>
          <p:spPr>
            <a:xfrm>
              <a:off x="631405" y="562971"/>
              <a:ext cx="2468880" cy="2286000"/>
            </a:xfrm>
            <a:prstGeom prst="hexagon">
              <a:avLst/>
            </a:prstGeom>
            <a:solidFill>
              <a:srgbClr val="13BB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B3DD53C-4725-40B6-ADE2-D4AEEE43FDF6}"/>
                </a:ext>
              </a:extLst>
            </p:cNvPr>
            <p:cNvGrpSpPr/>
            <p:nvPr/>
          </p:nvGrpSpPr>
          <p:grpSpPr>
            <a:xfrm>
              <a:off x="1180045" y="1020171"/>
              <a:ext cx="1371600" cy="1371600"/>
              <a:chOff x="4104467" y="2971800"/>
              <a:chExt cx="1371600" cy="1371600"/>
            </a:xfrm>
          </p:grpSpPr>
          <p:pic>
            <p:nvPicPr>
              <p:cNvPr id="6" name="Graphic 5" descr="Laptop">
                <a:extLst>
                  <a:ext uri="{FF2B5EF4-FFF2-40B4-BE49-F238E27FC236}">
                    <a16:creationId xmlns:a16="http://schemas.microsoft.com/office/drawing/2014/main" id="{B2E39C8E-0DDF-43D0-8448-1809AEA9CE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104467" y="2971800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E253048-7F8A-43FC-94BE-A8604FE2FF8D}"/>
                  </a:ext>
                </a:extLst>
              </p:cNvPr>
              <p:cNvSpPr/>
              <p:nvPr/>
            </p:nvSpPr>
            <p:spPr>
              <a:xfrm>
                <a:off x="4924424" y="3429000"/>
                <a:ext cx="551643" cy="650929"/>
              </a:xfrm>
              <a:prstGeom prst="rect">
                <a:avLst/>
              </a:prstGeom>
              <a:solidFill>
                <a:srgbClr val="13BB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Graphic 7" descr="Smart Phone">
                <a:extLst>
                  <a:ext uri="{FF2B5EF4-FFF2-40B4-BE49-F238E27FC236}">
                    <a16:creationId xmlns:a16="http://schemas.microsoft.com/office/drawing/2014/main" id="{643C36C3-C085-4802-B9C3-65643C04C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44547" y="3388704"/>
                <a:ext cx="731520" cy="731520"/>
              </a:xfrm>
              <a:prstGeom prst="rect">
                <a:avLst/>
              </a:prstGeom>
            </p:spPr>
          </p:pic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4B688D-2E8E-4AA8-91CF-DC656EC4F5A1}"/>
              </a:ext>
            </a:extLst>
          </p:cNvPr>
          <p:cNvGrpSpPr/>
          <p:nvPr/>
        </p:nvGrpSpPr>
        <p:grpSpPr>
          <a:xfrm>
            <a:off x="3381827" y="562971"/>
            <a:ext cx="2468880" cy="2286000"/>
            <a:chOff x="3381827" y="562971"/>
            <a:chExt cx="2468880" cy="2286000"/>
          </a:xfrm>
        </p:grpSpPr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BDED5BCC-98EB-40F4-BCCC-EE94A0BA38D0}"/>
                </a:ext>
              </a:extLst>
            </p:cNvPr>
            <p:cNvSpPr/>
            <p:nvPr/>
          </p:nvSpPr>
          <p:spPr>
            <a:xfrm>
              <a:off x="3381827" y="562971"/>
              <a:ext cx="2468880" cy="2286000"/>
            </a:xfrm>
            <a:prstGeom prst="hexagon">
              <a:avLst/>
            </a:prstGeom>
            <a:solidFill>
              <a:srgbClr val="13BB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Lightbulb">
              <a:extLst>
                <a:ext uri="{FF2B5EF4-FFF2-40B4-BE49-F238E27FC236}">
                  <a16:creationId xmlns:a16="http://schemas.microsoft.com/office/drawing/2014/main" id="{A53421F2-98EE-4EA9-A882-E3BCBCB05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76187" y="1065891"/>
              <a:ext cx="1280160" cy="128016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5132A6A-024C-4BDC-B4DB-9B5F4A5B32BC}"/>
              </a:ext>
            </a:extLst>
          </p:cNvPr>
          <p:cNvGrpSpPr/>
          <p:nvPr/>
        </p:nvGrpSpPr>
        <p:grpSpPr>
          <a:xfrm>
            <a:off x="2000002" y="2958210"/>
            <a:ext cx="2468880" cy="2286000"/>
            <a:chOff x="1865845" y="3094629"/>
            <a:chExt cx="2468880" cy="2286000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C1064128-4191-438D-8968-C804B10E405E}"/>
                </a:ext>
              </a:extLst>
            </p:cNvPr>
            <p:cNvSpPr/>
            <p:nvPr/>
          </p:nvSpPr>
          <p:spPr>
            <a:xfrm>
              <a:off x="1865845" y="3094629"/>
              <a:ext cx="2468880" cy="2286000"/>
            </a:xfrm>
            <a:prstGeom prst="hexagon">
              <a:avLst/>
            </a:prstGeom>
            <a:solidFill>
              <a:srgbClr val="13BB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Gauge">
              <a:extLst>
                <a:ext uri="{FF2B5EF4-FFF2-40B4-BE49-F238E27FC236}">
                  <a16:creationId xmlns:a16="http://schemas.microsoft.com/office/drawing/2014/main" id="{534E1BEC-E511-412C-AFFA-85D3F52AF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60205" y="3597549"/>
              <a:ext cx="1280160" cy="128016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33EAD6-BEE4-4C56-BA89-28FC87A5E3BD}"/>
              </a:ext>
            </a:extLst>
          </p:cNvPr>
          <p:cNvGrpSpPr/>
          <p:nvPr/>
        </p:nvGrpSpPr>
        <p:grpSpPr>
          <a:xfrm>
            <a:off x="9597638" y="4572000"/>
            <a:ext cx="2468880" cy="2286000"/>
            <a:chOff x="631405" y="562971"/>
            <a:chExt cx="2468880" cy="2286000"/>
          </a:xfrm>
        </p:grpSpPr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FC36DB27-994A-4A2D-9190-CAE02E9FD6F1}"/>
                </a:ext>
              </a:extLst>
            </p:cNvPr>
            <p:cNvSpPr>
              <a:spLocks/>
            </p:cNvSpPr>
            <p:nvPr/>
          </p:nvSpPr>
          <p:spPr>
            <a:xfrm>
              <a:off x="631405" y="562971"/>
              <a:ext cx="2468880" cy="228600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1AB42FB-F322-4304-B1A9-9BCD2D19E414}"/>
                </a:ext>
              </a:extLst>
            </p:cNvPr>
            <p:cNvGrpSpPr/>
            <p:nvPr/>
          </p:nvGrpSpPr>
          <p:grpSpPr>
            <a:xfrm>
              <a:off x="1180045" y="1020171"/>
              <a:ext cx="1371600" cy="1371600"/>
              <a:chOff x="4104467" y="2971800"/>
              <a:chExt cx="1371600" cy="1371600"/>
            </a:xfrm>
          </p:grpSpPr>
          <p:pic>
            <p:nvPicPr>
              <p:cNvPr id="24" name="Graphic 23" descr="Laptop">
                <a:extLst>
                  <a:ext uri="{FF2B5EF4-FFF2-40B4-BE49-F238E27FC236}">
                    <a16:creationId xmlns:a16="http://schemas.microsoft.com/office/drawing/2014/main" id="{D5BD49AC-CAF7-4ADE-8E4C-43273E1996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104467" y="2971800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3C4DA43-F53C-4527-90FC-C10D6BA67204}"/>
                  </a:ext>
                </a:extLst>
              </p:cNvPr>
              <p:cNvSpPr/>
              <p:nvPr/>
            </p:nvSpPr>
            <p:spPr>
              <a:xfrm>
                <a:off x="4924424" y="3429000"/>
                <a:ext cx="551643" cy="6509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Graphic 25" descr="Smart Phone">
                <a:extLst>
                  <a:ext uri="{FF2B5EF4-FFF2-40B4-BE49-F238E27FC236}">
                    <a16:creationId xmlns:a16="http://schemas.microsoft.com/office/drawing/2014/main" id="{046AB477-7198-4B57-A366-FC1C0F89E4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744547" y="3388704"/>
                <a:ext cx="731520" cy="731520"/>
              </a:xfrm>
              <a:prstGeom prst="rect">
                <a:avLst/>
              </a:prstGeom>
            </p:spPr>
          </p:pic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782C7B-6761-4E83-A5BA-08BD6E90F3A5}"/>
              </a:ext>
            </a:extLst>
          </p:cNvPr>
          <p:cNvGrpSpPr/>
          <p:nvPr/>
        </p:nvGrpSpPr>
        <p:grpSpPr>
          <a:xfrm>
            <a:off x="9551918" y="2005088"/>
            <a:ext cx="2468880" cy="2286000"/>
            <a:chOff x="3381827" y="562971"/>
            <a:chExt cx="2468880" cy="2286000"/>
          </a:xfrm>
        </p:grpSpPr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5772C5C9-DF6A-44B5-82D2-22309E298AD5}"/>
                </a:ext>
              </a:extLst>
            </p:cNvPr>
            <p:cNvSpPr/>
            <p:nvPr/>
          </p:nvSpPr>
          <p:spPr>
            <a:xfrm>
              <a:off x="3381827" y="562971"/>
              <a:ext cx="2468880" cy="228600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 descr="Lightbulb">
              <a:extLst>
                <a:ext uri="{FF2B5EF4-FFF2-40B4-BE49-F238E27FC236}">
                  <a16:creationId xmlns:a16="http://schemas.microsoft.com/office/drawing/2014/main" id="{13E51F91-9009-413F-B8D2-417097209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976187" y="1065891"/>
              <a:ext cx="1280160" cy="128016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02F0D2-FEB2-4C3E-A7FD-3E96E4E1134F}"/>
              </a:ext>
            </a:extLst>
          </p:cNvPr>
          <p:cNvGrpSpPr/>
          <p:nvPr/>
        </p:nvGrpSpPr>
        <p:grpSpPr>
          <a:xfrm>
            <a:off x="6854438" y="4577783"/>
            <a:ext cx="2468880" cy="2286000"/>
            <a:chOff x="1865845" y="3094629"/>
            <a:chExt cx="2468880" cy="2286000"/>
          </a:xfrm>
        </p:grpSpPr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ECC57255-A7F1-47AC-9344-148A069DC918}"/>
                </a:ext>
              </a:extLst>
            </p:cNvPr>
            <p:cNvSpPr/>
            <p:nvPr/>
          </p:nvSpPr>
          <p:spPr>
            <a:xfrm>
              <a:off x="1865845" y="3094629"/>
              <a:ext cx="2468880" cy="228600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Gauge">
              <a:extLst>
                <a:ext uri="{FF2B5EF4-FFF2-40B4-BE49-F238E27FC236}">
                  <a16:creationId xmlns:a16="http://schemas.microsoft.com/office/drawing/2014/main" id="{8EFAD8DE-4BD7-4972-A6CD-84549DC33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460205" y="3597549"/>
              <a:ext cx="1280160" cy="1280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890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Courgette</vt:lpstr>
      <vt:lpstr>Merienda one</vt:lpstr>
      <vt:lpstr>Arial</vt:lpstr>
      <vt:lpstr>Calibri</vt:lpstr>
      <vt:lpstr>Calibri Light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Akinori Saito</dc:creator>
  <cp:lastModifiedBy>Dell-Smart-Narumi</cp:lastModifiedBy>
  <cp:revision>13</cp:revision>
  <dcterms:created xsi:type="dcterms:W3CDTF">2019-10-21T00:39:46Z</dcterms:created>
  <dcterms:modified xsi:type="dcterms:W3CDTF">2019-10-22T19:29:45Z</dcterms:modified>
</cp:coreProperties>
</file>