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B94"/>
    <a:srgbClr val="13BFAF"/>
    <a:srgbClr val="13BFA0"/>
    <a:srgbClr val="66FF33"/>
    <a:srgbClr val="4B5989"/>
    <a:srgbClr val="90AE7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24C7F-2E9E-464C-92CF-90D70429CD4B}" v="20" dt="2020-04-28T06:38:4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ori Saito" userId="0873111f42e0c9ee" providerId="LiveId" clId="{BD324C7F-2E9E-464C-92CF-90D70429CD4B}"/>
    <pc:docChg chg="undo custSel addSld modSld">
      <pc:chgData name="Akinori Saito" userId="0873111f42e0c9ee" providerId="LiveId" clId="{BD324C7F-2E9E-464C-92CF-90D70429CD4B}" dt="2020-04-28T06:38:48.076" v="46" actId="164"/>
      <pc:docMkLst>
        <pc:docMk/>
      </pc:docMkLst>
      <pc:sldChg chg="addSp delSp modSp new setBg">
        <pc:chgData name="Akinori Saito" userId="0873111f42e0c9ee" providerId="LiveId" clId="{BD324C7F-2E9E-464C-92CF-90D70429CD4B}" dt="2020-04-28T06:38:48.076" v="46" actId="164"/>
        <pc:sldMkLst>
          <pc:docMk/>
          <pc:sldMk cId="707849098" sldId="259"/>
        </pc:sldMkLst>
        <pc:spChg chg="del">
          <ac:chgData name="Akinori Saito" userId="0873111f42e0c9ee" providerId="LiveId" clId="{BD324C7F-2E9E-464C-92CF-90D70429CD4B}" dt="2020-04-28T06:29:40.432" v="1" actId="478"/>
          <ac:spMkLst>
            <pc:docMk/>
            <pc:sldMk cId="707849098" sldId="259"/>
            <ac:spMk id="2" creationId="{05FDF261-1FFC-47F7-A45D-5A15B8A1F206}"/>
          </ac:spMkLst>
        </pc:spChg>
        <pc:spChg chg="del">
          <ac:chgData name="Akinori Saito" userId="0873111f42e0c9ee" providerId="LiveId" clId="{BD324C7F-2E9E-464C-92CF-90D70429CD4B}" dt="2020-04-28T06:29:40.432" v="1" actId="478"/>
          <ac:spMkLst>
            <pc:docMk/>
            <pc:sldMk cId="707849098" sldId="259"/>
            <ac:spMk id="3" creationId="{992ECB4F-CD40-441C-B4C7-256F502ED1B0}"/>
          </ac:spMkLst>
        </pc:spChg>
        <pc:spChg chg="add mod topLvl">
          <ac:chgData name="Akinori Saito" userId="0873111f42e0c9ee" providerId="LiveId" clId="{BD324C7F-2E9E-464C-92CF-90D70429CD4B}" dt="2020-04-28T06:34:43.414" v="40" actId="164"/>
          <ac:spMkLst>
            <pc:docMk/>
            <pc:sldMk cId="707849098" sldId="259"/>
            <ac:spMk id="4" creationId="{DA559283-199E-4C70-8BD7-6ED8BED95611}"/>
          </ac:spMkLst>
        </pc:spChg>
        <pc:grpChg chg="add del mod">
          <ac:chgData name="Akinori Saito" userId="0873111f42e0c9ee" providerId="LiveId" clId="{BD324C7F-2E9E-464C-92CF-90D70429CD4B}" dt="2020-04-28T06:34:25.220" v="36" actId="165"/>
          <ac:grpSpMkLst>
            <pc:docMk/>
            <pc:sldMk cId="707849098" sldId="259"/>
            <ac:grpSpMk id="5" creationId="{1A9BD2AB-B9C4-4591-8B97-17FF0E55D4EF}"/>
          </ac:grpSpMkLst>
        </pc:grpChg>
        <pc:grpChg chg="add mod">
          <ac:chgData name="Akinori Saito" userId="0873111f42e0c9ee" providerId="LiveId" clId="{BD324C7F-2E9E-464C-92CF-90D70429CD4B}" dt="2020-04-28T06:38:48.076" v="46" actId="164"/>
          <ac:grpSpMkLst>
            <pc:docMk/>
            <pc:sldMk cId="707849098" sldId="259"/>
            <ac:grpSpMk id="8" creationId="{5055806C-241E-4A7F-B693-E0092065E657}"/>
          </ac:grpSpMkLst>
        </pc:grpChg>
        <pc:grpChg chg="add mod">
          <ac:chgData name="Akinori Saito" userId="0873111f42e0c9ee" providerId="LiveId" clId="{BD324C7F-2E9E-464C-92CF-90D70429CD4B}" dt="2020-04-28T06:38:48.076" v="46" actId="164"/>
          <ac:grpSpMkLst>
            <pc:docMk/>
            <pc:sldMk cId="707849098" sldId="259"/>
            <ac:grpSpMk id="11" creationId="{F77CDC58-258B-4345-B144-729A35F0A30A}"/>
          </ac:grpSpMkLst>
        </pc:grpChg>
        <pc:picChg chg="add mod ord modCrop">
          <ac:chgData name="Akinori Saito" userId="0873111f42e0c9ee" providerId="LiveId" clId="{BD324C7F-2E9E-464C-92CF-90D70429CD4B}" dt="2020-04-28T06:34:50.455" v="41"/>
          <ac:picMkLst>
            <pc:docMk/>
            <pc:sldMk cId="707849098" sldId="259"/>
            <ac:picMk id="7" creationId="{E49930D9-F445-4EDC-982C-65B67587BAB8}"/>
          </ac:picMkLst>
        </pc:picChg>
        <pc:picChg chg="add mod">
          <ac:chgData name="Akinori Saito" userId="0873111f42e0c9ee" providerId="LiveId" clId="{BD324C7F-2E9E-464C-92CF-90D70429CD4B}" dt="2020-04-28T06:38:48.076" v="46" actId="164"/>
          <ac:picMkLst>
            <pc:docMk/>
            <pc:sldMk cId="707849098" sldId="259"/>
            <ac:picMk id="10" creationId="{52D7A2C0-CA80-42AF-9470-1B410AD84838}"/>
          </ac:picMkLst>
        </pc:picChg>
        <pc:picChg chg="add mod topLvl">
          <ac:chgData name="Akinori Saito" userId="0873111f42e0c9ee" providerId="LiveId" clId="{BD324C7F-2E9E-464C-92CF-90D70429CD4B}" dt="2020-04-28T06:34:25.220" v="36" actId="165"/>
          <ac:picMkLst>
            <pc:docMk/>
            <pc:sldMk cId="707849098" sldId="259"/>
            <ac:picMk id="1026" creationId="{B1DE9B64-2D98-4210-8383-281D94B5AA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D72-BAD1-4DF3-A7CC-B04EEFCD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D993-2289-42E5-8AE9-6830606D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2830-0395-4625-AE1B-A772BF0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3CF0-3BB0-401F-9D54-C3430BD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C79C-2F89-44C6-8667-DE7B6EE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59F-AE83-4F81-9C88-555BBCC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B5CF-227F-4F95-930E-541F2DF1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7F66-9C01-47AA-95FF-F00B42E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821A-797F-45E5-BA35-AE29C3B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3461-2C6E-4653-8B03-6EBB2D0A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779AB-0634-4EAF-9F01-E3D1F920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DFFD-A99C-4F0E-B935-20A75DA4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E11F-44A2-4749-B3D7-F2E2A0F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0B8B-0C43-4D6A-B3FD-B627683E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8A1-E1A4-4E76-976C-1539D73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B46-3415-409D-B1EE-2090225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43E7-7EFF-415B-A663-821C3005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046B-1658-487A-AA49-98A8B8F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E9D-8AED-42B1-BE6D-92F80924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6C5-EEA7-411A-AEE1-B8B9AA4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B821-7D47-424A-8C38-9EC63135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69ED-BAA7-408E-81AB-52991AD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BEA0-6904-4381-847C-82AFB8C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DE5C-C14B-4555-8052-6B4953F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98AE-5DD7-4D44-B7E7-45FADC95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BE1A-49A3-4442-9A61-450A65F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991-79B9-4736-AB3D-AE5B7E26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1B18-8101-4915-B4BF-4E5E8AB6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4528-97B9-4E0E-AC18-17EFF9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99D5-BCD0-43D7-AC74-83B5B72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213-039D-434C-ADA2-1131ADCE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EA3-2A75-4974-94CD-BE738EC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E6EA-20A5-4235-9D6B-3720AEF6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3F38-F870-417D-989A-C5550376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FF4F4-311B-401F-B689-1D0F82CD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25BC6-33A8-4F98-B6B0-23C8F06C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53DF9-D6AE-4D67-B3D9-18F9152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4D01-9D90-4409-98B7-0EB61A0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C0D2-E21D-436E-92B5-8B2E338D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BC4-A4D1-44F9-87AA-4C475CD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FF70-3E3F-4A37-B6A4-0F3D9D8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550D-1D27-4E33-B62A-15A98F8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BF5FB-C398-473D-A3A2-D4DA2B8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703-A688-48AE-A151-7A68BF26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0566-31CF-45C4-A66F-1264FDF1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88B9-B186-4208-8210-B3DCD99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552-C758-4DD5-965C-15F0308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AE90-EB5D-432C-B03D-4303879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3BD8-158A-4ABE-B0FE-2AC5A357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06C-2478-4BE0-9064-76526A4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C207-4D29-4C5B-B968-C905CF83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8927-D9B3-4712-813D-09E6341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FD0-997A-4639-9661-80E66BE3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0208-13EE-4413-AE2E-37B6500E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B9317-870B-4CFA-A95B-09686981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6A11-1FDD-4D3A-B323-B1D23AB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C425-4941-4674-A32B-019892B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FE2B-815A-409F-9915-F1A47D2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F37A0-B426-4DEB-BC9F-2103786C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FD24-25DB-4FED-98AD-9BC6D59D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8377-3260-46F1-AE5F-7A010ECA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59C-A762-4044-9BAB-2AE7739915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7C81-425E-47E7-9472-1F229443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7B2C-1760-4733-A117-2660333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24474A4-339B-4579-84B9-83AD9E8D8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6684" r="28016" b="36937"/>
          <a:stretch/>
        </p:blipFill>
        <p:spPr>
          <a:xfrm>
            <a:off x="7286170" y="0"/>
            <a:ext cx="4905830" cy="2641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81184-1498-47DC-AD00-97FDBD3D6787}"/>
              </a:ext>
            </a:extLst>
          </p:cNvPr>
          <p:cNvGrpSpPr/>
          <p:nvPr/>
        </p:nvGrpSpPr>
        <p:grpSpPr>
          <a:xfrm>
            <a:off x="3113315" y="2786743"/>
            <a:ext cx="7003976" cy="2286000"/>
            <a:chOff x="3113315" y="2786743"/>
            <a:chExt cx="7003976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D6B98D-C4B6-4F6B-89BD-80563CBD0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315" y="2786743"/>
              <a:ext cx="2286000" cy="228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C686F-3560-4E74-BA9D-1F624164594E}"/>
                </a:ext>
              </a:extLst>
            </p:cNvPr>
            <p:cNvSpPr txBox="1"/>
            <p:nvPr/>
          </p:nvSpPr>
          <p:spPr>
            <a:xfrm>
              <a:off x="3400298" y="3708569"/>
              <a:ext cx="6143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International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C7203-30CA-45CE-B18B-7125DB36BD88}"/>
                </a:ext>
              </a:extLst>
            </p:cNvPr>
            <p:cNvSpPr txBox="1"/>
            <p:nvPr/>
          </p:nvSpPr>
          <p:spPr>
            <a:xfrm>
              <a:off x="5686298" y="4467600"/>
              <a:ext cx="4430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0AE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sz="2200" b="1" dirty="0">
                  <a:solidFill>
                    <a:srgbClr val="4B5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CARD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B15E16-5353-4F3F-AAF6-38B93C61CA67}"/>
              </a:ext>
            </a:extLst>
          </p:cNvPr>
          <p:cNvGrpSpPr/>
          <p:nvPr/>
        </p:nvGrpSpPr>
        <p:grpSpPr>
          <a:xfrm>
            <a:off x="8540291" y="0"/>
            <a:ext cx="3651709" cy="2637347"/>
            <a:chOff x="5208489" y="1150202"/>
            <a:chExt cx="3651709" cy="2637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BEE330-E79F-4E24-AF75-C9B408D7B1C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51C341-F0DF-4B49-9B27-60992E392325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58E4-D103-4B0A-BDBD-8F5F4A6ED8F8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11" name="Graphic 10" descr="Open hand with plant">
                <a:extLst>
                  <a:ext uri="{FF2B5EF4-FFF2-40B4-BE49-F238E27FC236}">
                    <a16:creationId xmlns:a16="http://schemas.microsoft.com/office/drawing/2014/main" id="{037FAF91-C5D6-4544-BABC-E080B9246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95618-C844-40E7-A63D-868ECE8E53F9}"/>
              </a:ext>
            </a:extLst>
          </p:cNvPr>
          <p:cNvGrpSpPr/>
          <p:nvPr/>
        </p:nvGrpSpPr>
        <p:grpSpPr>
          <a:xfrm>
            <a:off x="4717060" y="0"/>
            <a:ext cx="3651709" cy="2637347"/>
            <a:chOff x="5208489" y="1150202"/>
            <a:chExt cx="3651709" cy="26373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4B8CC9-7F7A-42EC-9165-C5BABE6B7909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0497AE-E4A6-44F0-B3A5-18347A25FAA4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3904A6-5806-42B0-8B93-4A4C8CF9AD82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rgbClr val="C00000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3" name="Graphic 22" descr="Open hand with plant">
                <a:extLst>
                  <a:ext uri="{FF2B5EF4-FFF2-40B4-BE49-F238E27FC236}">
                    <a16:creationId xmlns:a16="http://schemas.microsoft.com/office/drawing/2014/main" id="{EBCF103C-EF69-4242-B4E0-F526F2505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F3FE-91F8-4D32-BEE8-1B0149224974}"/>
              </a:ext>
            </a:extLst>
          </p:cNvPr>
          <p:cNvGrpSpPr/>
          <p:nvPr/>
        </p:nvGrpSpPr>
        <p:grpSpPr>
          <a:xfrm>
            <a:off x="788084" y="-67483"/>
            <a:ext cx="3651709" cy="2637347"/>
            <a:chOff x="5204070" y="1082719"/>
            <a:chExt cx="3651709" cy="263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9E4D65-20F8-436B-8914-505D48C7DE2C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4547F5-B241-457B-94C3-EB401237793D}"/>
                </a:ext>
              </a:extLst>
            </p:cNvPr>
            <p:cNvGrpSpPr/>
            <p:nvPr/>
          </p:nvGrpSpPr>
          <p:grpSpPr>
            <a:xfrm>
              <a:off x="5658325" y="1828798"/>
              <a:ext cx="2743200" cy="1280160"/>
              <a:chOff x="5658326" y="1645919"/>
              <a:chExt cx="2743200" cy="128016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E73E55-5FE5-4D19-90FA-E5F4B754967D}"/>
                  </a:ext>
                </a:extLst>
              </p:cNvPr>
              <p:cNvSpPr txBox="1"/>
              <p:nvPr/>
            </p:nvSpPr>
            <p:spPr>
              <a:xfrm>
                <a:off x="5658326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8" name="Graphic 27" descr="Open hand with plant">
                <a:extLst>
                  <a:ext uri="{FF2B5EF4-FFF2-40B4-BE49-F238E27FC236}">
                    <a16:creationId xmlns:a16="http://schemas.microsoft.com/office/drawing/2014/main" id="{816B4462-A0C7-4364-931F-10552237F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E187D-09DA-4309-8BC8-ABE65D7216F3}"/>
              </a:ext>
            </a:extLst>
          </p:cNvPr>
          <p:cNvGrpSpPr/>
          <p:nvPr/>
        </p:nvGrpSpPr>
        <p:grpSpPr>
          <a:xfrm>
            <a:off x="8540290" y="2734963"/>
            <a:ext cx="3651709" cy="2637347"/>
            <a:chOff x="5208489" y="1150202"/>
            <a:chExt cx="3651709" cy="2637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88302E-E9D7-4AB3-9274-608F8429B2D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A15EA6-5C2C-4B34-9750-8028BEFCB542}"/>
                </a:ext>
              </a:extLst>
            </p:cNvPr>
            <p:cNvGrpSpPr/>
            <p:nvPr/>
          </p:nvGrpSpPr>
          <p:grpSpPr>
            <a:xfrm>
              <a:off x="5662744" y="1828798"/>
              <a:ext cx="2520777" cy="1280160"/>
              <a:chOff x="5662745" y="1645919"/>
              <a:chExt cx="2520777" cy="12801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FB65C-1466-4781-B483-DF4C43830EF7}"/>
                  </a:ext>
                </a:extLst>
              </p:cNvPr>
              <p:cNvSpPr txBox="1"/>
              <p:nvPr/>
            </p:nvSpPr>
            <p:spPr>
              <a:xfrm>
                <a:off x="5662745" y="2021110"/>
                <a:ext cx="2520777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3" name="Graphic 32" descr="Open hand with plant">
                <a:extLst>
                  <a:ext uri="{FF2B5EF4-FFF2-40B4-BE49-F238E27FC236}">
                    <a16:creationId xmlns:a16="http://schemas.microsoft.com/office/drawing/2014/main" id="{1F34B384-D11F-448C-94F6-9D38FA49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3704EA-8CC6-499A-A486-861C287250D5}"/>
              </a:ext>
            </a:extLst>
          </p:cNvPr>
          <p:cNvGrpSpPr/>
          <p:nvPr/>
        </p:nvGrpSpPr>
        <p:grpSpPr>
          <a:xfrm>
            <a:off x="4666158" y="2734963"/>
            <a:ext cx="3651709" cy="2637347"/>
            <a:chOff x="5208489" y="1150202"/>
            <a:chExt cx="3651709" cy="263734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8143F8-A31D-4235-A3D4-3AEF3B2772CF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17C8D-663C-421F-A7C5-11A75EC11C05}"/>
                </a:ext>
              </a:extLst>
            </p:cNvPr>
            <p:cNvGrpSpPr/>
            <p:nvPr/>
          </p:nvGrpSpPr>
          <p:grpSpPr>
            <a:xfrm>
              <a:off x="5615616" y="1828798"/>
              <a:ext cx="2743200" cy="1280160"/>
              <a:chOff x="5615617" y="1645919"/>
              <a:chExt cx="2743200" cy="128016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C79BAA-3671-4386-9D33-753E4101CADD}"/>
                  </a:ext>
                </a:extLst>
              </p:cNvPr>
              <p:cNvSpPr txBox="1"/>
              <p:nvPr/>
            </p:nvSpPr>
            <p:spPr>
              <a:xfrm>
                <a:off x="5615617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8" name="Graphic 37" descr="Open hand with plant">
                <a:extLst>
                  <a:ext uri="{FF2B5EF4-FFF2-40B4-BE49-F238E27FC236}">
                    <a16:creationId xmlns:a16="http://schemas.microsoft.com/office/drawing/2014/main" id="{70535792-3EF8-45A8-A348-148E45CBA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A743AE-7482-44C2-BEB2-34965150CED5}"/>
              </a:ext>
            </a:extLst>
          </p:cNvPr>
          <p:cNvGrpSpPr/>
          <p:nvPr/>
        </p:nvGrpSpPr>
        <p:grpSpPr>
          <a:xfrm>
            <a:off x="788084" y="2734963"/>
            <a:ext cx="3651709" cy="2637347"/>
            <a:chOff x="5204070" y="1082719"/>
            <a:chExt cx="3651709" cy="26373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CC03ED-8B50-4280-8CC2-749EDF08668D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43AF90-6527-43DC-A766-186F14930DC9}"/>
                </a:ext>
              </a:extLst>
            </p:cNvPr>
            <p:cNvGrpSpPr/>
            <p:nvPr/>
          </p:nvGrpSpPr>
          <p:grpSpPr>
            <a:xfrm>
              <a:off x="5440157" y="1828796"/>
              <a:ext cx="2743200" cy="1280160"/>
              <a:chOff x="5440158" y="1645917"/>
              <a:chExt cx="2743200" cy="128016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60421-BADD-4E08-A548-45B5FD352E2E}"/>
                  </a:ext>
                </a:extLst>
              </p:cNvPr>
              <p:cNvSpPr txBox="1"/>
              <p:nvPr/>
            </p:nvSpPr>
            <p:spPr>
              <a:xfrm>
                <a:off x="5440158" y="2021111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44" name="Graphic 43" descr="Open hand with plant">
                <a:extLst>
                  <a:ext uri="{FF2B5EF4-FFF2-40B4-BE49-F238E27FC236}">
                    <a16:creationId xmlns:a16="http://schemas.microsoft.com/office/drawing/2014/main" id="{336F0CF3-BFD1-4B7E-A3B4-DE54CEA11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732" y="1645917"/>
                <a:ext cx="1280160" cy="1280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302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9AC4E-C750-4F71-8496-DA7B83CDE407}"/>
              </a:ext>
            </a:extLst>
          </p:cNvPr>
          <p:cNvGrpSpPr/>
          <p:nvPr/>
        </p:nvGrpSpPr>
        <p:grpSpPr>
          <a:xfrm>
            <a:off x="631405" y="562971"/>
            <a:ext cx="2468880" cy="2286000"/>
            <a:chOff x="631405" y="562971"/>
            <a:chExt cx="2468880" cy="2286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49F2EB7-24DA-40C4-B374-B6F09D8284C5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3DD53C-4725-40B6-ADE2-D4AEEE43FDF6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6" name="Graphic 5" descr="Laptop">
                <a:extLst>
                  <a:ext uri="{FF2B5EF4-FFF2-40B4-BE49-F238E27FC236}">
                    <a16:creationId xmlns:a16="http://schemas.microsoft.com/office/drawing/2014/main" id="{B2E39C8E-0DDF-43D0-8448-1809AEA9C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253048-7F8A-43FC-94BE-A8604FE2FF8D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rgbClr val="13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Smart Phone">
                <a:extLst>
                  <a:ext uri="{FF2B5EF4-FFF2-40B4-BE49-F238E27FC236}">
                    <a16:creationId xmlns:a16="http://schemas.microsoft.com/office/drawing/2014/main" id="{643C36C3-C085-4802-B9C3-65643C04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B688D-2E8E-4AA8-91CF-DC656EC4F5A1}"/>
              </a:ext>
            </a:extLst>
          </p:cNvPr>
          <p:cNvGrpSpPr/>
          <p:nvPr/>
        </p:nvGrpSpPr>
        <p:grpSpPr>
          <a:xfrm>
            <a:off x="3381827" y="562971"/>
            <a:ext cx="2468880" cy="2286000"/>
            <a:chOff x="3381827" y="562971"/>
            <a:chExt cx="2468880" cy="2286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DED5BCC-98EB-40F4-BCCC-EE94A0BA38D0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Lightbulb">
              <a:extLst>
                <a:ext uri="{FF2B5EF4-FFF2-40B4-BE49-F238E27FC236}">
                  <a16:creationId xmlns:a16="http://schemas.microsoft.com/office/drawing/2014/main" id="{A53421F2-98EE-4EA9-A882-E3BCBCB0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132A6A-024C-4BDC-B4DB-9B5F4A5B32BC}"/>
              </a:ext>
            </a:extLst>
          </p:cNvPr>
          <p:cNvGrpSpPr/>
          <p:nvPr/>
        </p:nvGrpSpPr>
        <p:grpSpPr>
          <a:xfrm>
            <a:off x="2000002" y="2958210"/>
            <a:ext cx="2468880" cy="2286000"/>
            <a:chOff x="1865845" y="3094629"/>
            <a:chExt cx="2468880" cy="2286000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1064128-4191-438D-8968-C804B10E405E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Gauge">
              <a:extLst>
                <a:ext uri="{FF2B5EF4-FFF2-40B4-BE49-F238E27FC236}">
                  <a16:creationId xmlns:a16="http://schemas.microsoft.com/office/drawing/2014/main" id="{534E1BEC-E511-412C-AFFA-85D3F52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3EAD6-BEE4-4C56-BA89-28FC87A5E3BD}"/>
              </a:ext>
            </a:extLst>
          </p:cNvPr>
          <p:cNvGrpSpPr/>
          <p:nvPr/>
        </p:nvGrpSpPr>
        <p:grpSpPr>
          <a:xfrm>
            <a:off x="9597638" y="4572000"/>
            <a:ext cx="2468880" cy="2286000"/>
            <a:chOff x="631405" y="562971"/>
            <a:chExt cx="2468880" cy="228600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C36DB27-994A-4A2D-9190-CAE02E9FD6F1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AB42FB-F322-4304-B1A9-9BCD2D19E414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24" name="Graphic 23" descr="Laptop">
                <a:extLst>
                  <a:ext uri="{FF2B5EF4-FFF2-40B4-BE49-F238E27FC236}">
                    <a16:creationId xmlns:a16="http://schemas.microsoft.com/office/drawing/2014/main" id="{D5BD49AC-CAF7-4ADE-8E4C-43273E199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C4DA43-F53C-4527-90FC-C10D6BA67204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Smart Phone">
                <a:extLst>
                  <a:ext uri="{FF2B5EF4-FFF2-40B4-BE49-F238E27FC236}">
                    <a16:creationId xmlns:a16="http://schemas.microsoft.com/office/drawing/2014/main" id="{046AB477-7198-4B57-A366-FC1C0F89E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82C7B-6761-4E83-A5BA-08BD6E90F3A5}"/>
              </a:ext>
            </a:extLst>
          </p:cNvPr>
          <p:cNvGrpSpPr/>
          <p:nvPr/>
        </p:nvGrpSpPr>
        <p:grpSpPr>
          <a:xfrm>
            <a:off x="9551918" y="2005088"/>
            <a:ext cx="2468880" cy="2286000"/>
            <a:chOff x="3381827" y="562971"/>
            <a:chExt cx="2468880" cy="2286000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5772C5C9-DF6A-44B5-82D2-22309E298AD5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Lightbulb">
              <a:extLst>
                <a:ext uri="{FF2B5EF4-FFF2-40B4-BE49-F238E27FC236}">
                  <a16:creationId xmlns:a16="http://schemas.microsoft.com/office/drawing/2014/main" id="{13E51F91-9009-413F-B8D2-417097209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02F0D2-FEB2-4C3E-A7FD-3E96E4E1134F}"/>
              </a:ext>
            </a:extLst>
          </p:cNvPr>
          <p:cNvGrpSpPr/>
          <p:nvPr/>
        </p:nvGrpSpPr>
        <p:grpSpPr>
          <a:xfrm>
            <a:off x="6854438" y="4577783"/>
            <a:ext cx="2468880" cy="2286000"/>
            <a:chOff x="1865845" y="3094629"/>
            <a:chExt cx="2468880" cy="228600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ECC57255-A7F1-47AC-9344-148A069DC918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Gauge">
              <a:extLst>
                <a:ext uri="{FF2B5EF4-FFF2-40B4-BE49-F238E27FC236}">
                  <a16:creationId xmlns:a16="http://schemas.microsoft.com/office/drawing/2014/main" id="{8EFAD8DE-4BD7-4972-A6CD-84549DC33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(web framework) - Wikipedia">
            <a:extLst>
              <a:ext uri="{FF2B5EF4-FFF2-40B4-BE49-F238E27FC236}">
                <a16:creationId xmlns:a16="http://schemas.microsoft.com/office/drawing/2014/main" id="{B1DE9B64-2D98-4210-8383-281D94B5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30" y="1253705"/>
            <a:ext cx="2543175" cy="1800225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CDC58-258B-4345-B144-729A35F0A30A}"/>
              </a:ext>
            </a:extLst>
          </p:cNvPr>
          <p:cNvGrpSpPr/>
          <p:nvPr/>
        </p:nvGrpSpPr>
        <p:grpSpPr>
          <a:xfrm>
            <a:off x="2052693" y="867741"/>
            <a:ext cx="3121158" cy="2370855"/>
            <a:chOff x="2052693" y="867741"/>
            <a:chExt cx="3121158" cy="23708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55806C-241E-4A7F-B693-E0092065E657}"/>
                </a:ext>
              </a:extLst>
            </p:cNvPr>
            <p:cNvGrpSpPr/>
            <p:nvPr/>
          </p:nvGrpSpPr>
          <p:grpSpPr>
            <a:xfrm>
              <a:off x="2052693" y="867741"/>
              <a:ext cx="3121158" cy="2370855"/>
              <a:chOff x="2052693" y="867741"/>
              <a:chExt cx="3121158" cy="2370855"/>
            </a:xfrm>
          </p:grpSpPr>
          <p:pic>
            <p:nvPicPr>
              <p:cNvPr id="7" name="Picture 6" descr="A picture containing window&#10;&#10;Description automatically generated">
                <a:extLst>
                  <a:ext uri="{FF2B5EF4-FFF2-40B4-BE49-F238E27FC236}">
                    <a16:creationId xmlns:a16="http://schemas.microsoft.com/office/drawing/2014/main" id="{E49930D9-F445-4EDC-982C-65B67587B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955"/>
              <a:stretch/>
            </p:blipFill>
            <p:spPr>
              <a:xfrm>
                <a:off x="2052693" y="867741"/>
                <a:ext cx="3121158" cy="2186189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559283-199E-4C70-8BD7-6ED8BED95611}"/>
                  </a:ext>
                </a:extLst>
              </p:cNvPr>
              <p:cNvSpPr txBox="1"/>
              <p:nvPr/>
            </p:nvSpPr>
            <p:spPr>
              <a:xfrm>
                <a:off x="2827661" y="2869264"/>
                <a:ext cx="15712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My Blog</a:t>
                </a:r>
              </a:p>
            </p:txBody>
          </p:sp>
        </p:grpSp>
        <p:pic>
          <p:nvPicPr>
            <p:cNvPr id="10" name="Graphic 9" descr="Back">
              <a:extLst>
                <a:ext uri="{FF2B5EF4-FFF2-40B4-BE49-F238E27FC236}">
                  <a16:creationId xmlns:a16="http://schemas.microsoft.com/office/drawing/2014/main" id="{52D7A2C0-CA80-42AF-9470-1B410AD84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4273" y="2925342"/>
              <a:ext cx="25717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84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Courgette</vt:lpstr>
      <vt:lpstr>Merienda one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Akinori Saito</dc:creator>
  <cp:lastModifiedBy>Akinori Saito</cp:lastModifiedBy>
  <cp:revision>15</cp:revision>
  <dcterms:created xsi:type="dcterms:W3CDTF">2019-10-21T00:39:46Z</dcterms:created>
  <dcterms:modified xsi:type="dcterms:W3CDTF">2020-04-28T06:38:51Z</dcterms:modified>
  <cp:contentStatus/>
</cp:coreProperties>
</file>