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3584" autoAdjust="0"/>
  </p:normalViewPr>
  <p:slideViewPr>
    <p:cSldViewPr snapToGrid="0">
      <p:cViewPr varScale="1">
        <p:scale>
          <a:sx n="52" d="100"/>
          <a:sy n="52" d="100"/>
        </p:scale>
        <p:origin x="9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AA7E-05D2-4459-A16C-183D8E82B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E4487-D519-4AE1-9A07-95A241292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CC3BB-DD09-46FD-B127-2E69BE34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7FFF-DB74-44C7-B237-18492AF3226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47427-495F-419D-ACBE-F9A71C2B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FC1A-F71A-40B1-848A-C5444FF1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6EB0-D067-4A31-9990-22C79AAD4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2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4F0F-A413-4C21-9EDB-8BD0BA73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DE901-ADCD-42B9-9CEE-AFD603A21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3598B-2B2F-4E66-95BB-13328B0B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7FFF-DB74-44C7-B237-18492AF3226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DB3CD-938A-4596-8A9E-60F7A6F5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A9560-910E-4F6B-870F-C3548894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6EB0-D067-4A31-9990-22C79AAD4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3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32C9C-5804-43E6-A723-5E01EF544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70278-E003-4E9E-BF1D-99F1EF092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9C29D-595F-409F-BDBF-1A42625D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7FFF-DB74-44C7-B237-18492AF3226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A9993-3839-4597-9099-8CD0FC8F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88E80-D6B4-419D-8619-8DFCBFC5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6EB0-D067-4A31-9990-22C79AAD4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6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D782-F678-40E6-9912-2B899C97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BA11-2D28-4847-A2CD-49062968A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E85B6-11C8-4EB3-BB4E-D56D0B01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7FFF-DB74-44C7-B237-18492AF3226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D489-676C-443D-818D-B35A493A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D56D8-57C6-4173-BBC3-0734D8F8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6EB0-D067-4A31-9990-22C79AAD4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3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69D5-F03C-4E7C-9A19-C567B7AD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3AE2-5EA2-4C41-9208-B163DE354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68BF0-ABD2-48D0-9DE5-C8CA34F6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7FFF-DB74-44C7-B237-18492AF3226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2D496-4543-4B37-BEF4-F9E63671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A8D94-617D-4B37-A2EF-26CC9513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6EB0-D067-4A31-9990-22C79AAD4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7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05FE-BE4A-403C-9B05-FCAE81E2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3B795-6674-4D16-8CC8-46FA2C622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7105A-15EC-4A3F-8E14-A6947AAEC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98A2B-60BD-4B19-B9AB-C5DD3F23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7FFF-DB74-44C7-B237-18492AF3226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8DD82-FCE2-48A8-B9AC-9858D493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DFAAE-960E-4C4B-B149-BA722249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6EB0-D067-4A31-9990-22C79AAD4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3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D796-C128-49A0-8B54-E2C6BE27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16FA-0C1F-44BD-99C0-D6EF588E2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B1DA5-2907-43B4-A507-6F1F35289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91734-D1A4-4ECE-B1F3-4809CDEF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2CF45-7A5E-43EA-984B-4957DFFD8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6FFA5-0895-4AD3-A37A-B192DD26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7FFF-DB74-44C7-B237-18492AF3226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C9C6D-E188-4BA1-8939-49A8CC21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5241B-6090-4BE1-A3F8-8FF2ECA0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6EB0-D067-4A31-9990-22C79AAD4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1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1785-4F01-4E59-B173-C267B4CC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39619-4388-4407-B3D7-A1BCCB7A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7FFF-DB74-44C7-B237-18492AF3226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8F1FD-6E7B-45E0-89E9-8C94A05F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DE923-4448-4E5B-99A9-4B88FB26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6EB0-D067-4A31-9990-22C79AAD4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5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90275-C250-49C6-BB18-A6A366597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7FFF-DB74-44C7-B237-18492AF3226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33942-E168-42AA-B5D7-1314002C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FA616-8498-42B4-BD51-E89EB7E8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6EB0-D067-4A31-9990-22C79AAD4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9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9BE3-3B99-4417-AC7E-E8C6CE33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0344-11E8-48C2-BE27-79FA7E1A2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2D833-8976-4389-89D2-F7A9A2A6D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1D726-9649-44E0-82BE-1D6F18D5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7FFF-DB74-44C7-B237-18492AF3226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EFD73-F1CD-4AC3-9458-97861751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77FED-9705-4CF3-A691-9DEF1898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6EB0-D067-4A31-9990-22C79AAD4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6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6061-6B99-4816-9DD6-D235AB33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BD067-DBAF-47A1-9D7E-B8FE7CDCF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1AD5A-5D3F-4727-9FB3-84AD6A980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2D1AE-384A-4DF1-ADEE-1AE971F3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7FFF-DB74-44C7-B237-18492AF3226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6D060-576A-4952-9CB0-6B20B770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7959F-9950-4A92-84CC-60F4731C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6EB0-D067-4A31-9990-22C79AAD4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3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C0C13-E27B-40DC-8EB5-396FBA3C4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A40B5-9C15-4477-B94D-CA74BA57C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2E47-41D6-41CE-94CD-77071E258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07FFF-DB74-44C7-B237-18492AF3226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29090-29A0-4D8E-9B54-6C6FA4E4E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D07C7-6471-4E34-B589-C5BA3D35A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76EB0-D067-4A31-9990-22C79AAD4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2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ine arrow Straight">
            <a:extLst>
              <a:ext uri="{FF2B5EF4-FFF2-40B4-BE49-F238E27FC236}">
                <a16:creationId xmlns:a16="http://schemas.microsoft.com/office/drawing/2014/main" id="{ED464B67-096F-49C4-A7C4-28FB2724B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BF88C5A6-57FF-476B-B381-6123FE358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7600" y="1231899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2C2182-1453-45C2-8777-4F4DA75D6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159" y="3181810"/>
            <a:ext cx="8571428" cy="36761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1D5F91-817F-4F3F-9AA3-5BEE2B1B238C}"/>
              </a:ext>
            </a:extLst>
          </p:cNvPr>
          <p:cNvGrpSpPr>
            <a:grpSpLocks noChangeAspect="1"/>
          </p:cNvGrpSpPr>
          <p:nvPr/>
        </p:nvGrpSpPr>
        <p:grpSpPr>
          <a:xfrm>
            <a:off x="3674454" y="1364374"/>
            <a:ext cx="1723046" cy="561029"/>
            <a:chOff x="2871501" y="1445397"/>
            <a:chExt cx="1723046" cy="5610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CDAB431-D9DD-47A9-AC73-99DA0C584FF3}"/>
                </a:ext>
              </a:extLst>
            </p:cNvPr>
            <p:cNvGrpSpPr/>
            <p:nvPr/>
          </p:nvGrpSpPr>
          <p:grpSpPr>
            <a:xfrm>
              <a:off x="2878137" y="1445397"/>
              <a:ext cx="1716410" cy="561029"/>
              <a:chOff x="2878137" y="1445397"/>
              <a:chExt cx="1716410" cy="561029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868079-999D-470F-9D65-0CB5F28F60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8137" y="1445397"/>
                <a:ext cx="548640" cy="5486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06A073-C07D-4FE6-ABCC-19D3BF4FCA01}"/>
                  </a:ext>
                </a:extLst>
              </p:cNvPr>
              <p:cNvSpPr txBox="1"/>
              <p:nvPr/>
            </p:nvSpPr>
            <p:spPr>
              <a:xfrm>
                <a:off x="3426777" y="1821760"/>
                <a:ext cx="116777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b="1" dirty="0">
                    <a:solidFill>
                      <a:schemeClr val="accent6">
                        <a:lumMod val="75000"/>
                      </a:schemeClr>
                    </a:solidFill>
                    <a:latin typeface="Traditional Arabic" panose="02020603050405020304" pitchFamily="18" charset="-78"/>
                    <a:ea typeface="MS PMincho" panose="02020600040205080304" pitchFamily="18" charset="-128"/>
                    <a:cs typeface="Traditional Arabic" panose="02020603050405020304" pitchFamily="18" charset="-78"/>
                  </a:rPr>
                  <a:t>Co</a:t>
                </a:r>
                <a:r>
                  <a:rPr lang="en-US" sz="500" b="1" dirty="0">
                    <a:solidFill>
                      <a:srgbClr val="002060"/>
                    </a:solidFill>
                    <a:latin typeface="Traditional Arabic" panose="02020603050405020304" pitchFamily="18" charset="-78"/>
                    <a:ea typeface="MS PMincho" panose="02020600040205080304" pitchFamily="18" charset="-128"/>
                    <a:cs typeface="Traditional Arabic" panose="02020603050405020304" pitchFamily="18" charset="-78"/>
                  </a:rPr>
                  <a:t>CARD</a:t>
                </a:r>
                <a:r>
                  <a:rPr lang="en-US" sz="600" b="1" dirty="0">
                    <a:latin typeface="Traditional Arabic" panose="02020603050405020304" pitchFamily="18" charset="-78"/>
                    <a:ea typeface="MS PMincho" panose="02020600040205080304" pitchFamily="18" charset="-128"/>
                    <a:cs typeface="Traditional Arabic" panose="02020603050405020304" pitchFamily="18" charset="-78"/>
                  </a:rPr>
                  <a:t> MEMBER OFFICE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EAD147-4F7E-49B4-98B5-736A95D18AE5}"/>
                </a:ext>
              </a:extLst>
            </p:cNvPr>
            <p:cNvSpPr txBox="1"/>
            <p:nvPr/>
          </p:nvSpPr>
          <p:spPr>
            <a:xfrm>
              <a:off x="2871501" y="1617673"/>
              <a:ext cx="172304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  <a:latin typeface="MS PMincho" panose="02020600040205080304" pitchFamily="18" charset="-128"/>
                  <a:ea typeface="MS PMincho" panose="02020600040205080304" pitchFamily="18" charset="-128"/>
                  <a:cs typeface="Arial" panose="020B0604020202020204" pitchFamily="34" charset="0"/>
                </a:rPr>
                <a:t>Smart </a:t>
              </a:r>
              <a:r>
                <a:rPr lang="en-US" sz="1500" b="1" dirty="0">
                  <a:latin typeface="MS PMincho" panose="02020600040205080304" pitchFamily="18" charset="-128"/>
                  <a:ea typeface="MS PMincho" panose="02020600040205080304" pitchFamily="18" charset="-128"/>
                  <a:cs typeface="Arial" panose="020B0604020202020204" pitchFamily="34" charset="0"/>
                </a:rPr>
                <a:t>International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908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ine arrow Straight">
            <a:extLst>
              <a:ext uri="{FF2B5EF4-FFF2-40B4-BE49-F238E27FC236}">
                <a16:creationId xmlns:a16="http://schemas.microsoft.com/office/drawing/2014/main" id="{82658165-05B2-4081-A602-F1A38C524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8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BA68BA7-B08D-47C1-B782-94BF2294C5F5}"/>
              </a:ext>
            </a:extLst>
          </p:cNvPr>
          <p:cNvGrpSpPr/>
          <p:nvPr/>
        </p:nvGrpSpPr>
        <p:grpSpPr>
          <a:xfrm>
            <a:off x="746960" y="1323974"/>
            <a:ext cx="207169" cy="338554"/>
            <a:chOff x="5334000" y="1343024"/>
            <a:chExt cx="207169" cy="33855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5CB12D2-0F48-4CD6-86DC-0612F5C36772}"/>
                </a:ext>
              </a:extLst>
            </p:cNvPr>
            <p:cNvSpPr/>
            <p:nvPr/>
          </p:nvSpPr>
          <p:spPr>
            <a:xfrm>
              <a:off x="5334000" y="1389459"/>
              <a:ext cx="207169" cy="19764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D52BC3-48F9-497A-A43F-9FE2B39EBE98}"/>
                </a:ext>
              </a:extLst>
            </p:cNvPr>
            <p:cNvSpPr txBox="1"/>
            <p:nvPr/>
          </p:nvSpPr>
          <p:spPr>
            <a:xfrm>
              <a:off x="5355431" y="1343024"/>
              <a:ext cx="159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5EFAE7E-7E8E-431C-902C-DB59453F5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1" y="1310460"/>
            <a:ext cx="338553" cy="33855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7258D0-B1E9-42E7-BF67-4EBCC44242C6}"/>
              </a:ext>
            </a:extLst>
          </p:cNvPr>
          <p:cNvGrpSpPr/>
          <p:nvPr/>
        </p:nvGrpSpPr>
        <p:grpSpPr>
          <a:xfrm>
            <a:off x="1994867" y="1310460"/>
            <a:ext cx="211931" cy="338554"/>
            <a:chOff x="5334000" y="1343024"/>
            <a:chExt cx="211931" cy="33855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AA113FB-A257-43DC-89ED-541C99AD35BE}"/>
                </a:ext>
              </a:extLst>
            </p:cNvPr>
            <p:cNvSpPr/>
            <p:nvPr/>
          </p:nvSpPr>
          <p:spPr>
            <a:xfrm>
              <a:off x="5334000" y="1389459"/>
              <a:ext cx="207169" cy="197644"/>
            </a:xfrm>
            <a:prstGeom prst="roundRect">
              <a:avLst/>
            </a:prstGeom>
            <a:noFill/>
            <a:ln>
              <a:solidFill>
                <a:srgbClr val="5BD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>
                    <a:alpha val="50000"/>
                  </a:srgb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18BB06-013E-4D1B-B847-908E22EC0AC2}"/>
                </a:ext>
              </a:extLst>
            </p:cNvPr>
            <p:cNvSpPr txBox="1"/>
            <p:nvPr/>
          </p:nvSpPr>
          <p:spPr>
            <a:xfrm>
              <a:off x="5338762" y="1343024"/>
              <a:ext cx="2071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B0F0">
                      <a:alpha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5942DF5D-D30F-4DF7-B430-F8D69D107D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88" y="1310460"/>
            <a:ext cx="338553" cy="33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8118AC-6B84-44C5-9451-213512F2172A}"/>
              </a:ext>
            </a:extLst>
          </p:cNvPr>
          <p:cNvSpPr txBox="1"/>
          <p:nvPr/>
        </p:nvSpPr>
        <p:spPr>
          <a:xfrm rot="10800000">
            <a:off x="1959694" y="2313992"/>
            <a:ext cx="430887" cy="17354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Revonu POS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51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MS PMincho</vt:lpstr>
      <vt:lpstr>Arial</vt:lpstr>
      <vt:lpstr>Calibri</vt:lpstr>
      <vt:lpstr>Calibri Light</vt:lpstr>
      <vt:lpstr>Consolas</vt:lpstr>
      <vt:lpstr>Traditional Arabic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Dell-Smart-Narumi</dc:creator>
  <cp:lastModifiedBy>Dell-Smart-Narumi</cp:lastModifiedBy>
  <cp:revision>11</cp:revision>
  <dcterms:created xsi:type="dcterms:W3CDTF">2019-10-02T17:00:56Z</dcterms:created>
  <dcterms:modified xsi:type="dcterms:W3CDTF">2019-10-03T00:05:10Z</dcterms:modified>
</cp:coreProperties>
</file>