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uriya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uriya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pivotSource>
    <c:name>[Suriya.xlsx]Analysis!PivotTable1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Analysis!$B$1:$B$2</c:f>
              <c:strCache>
                <c:ptCount val="1"/>
                <c:pt idx="0">
                  <c:v>Average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Analysis!$B$3:$B$16</c:f>
              <c:numCache>
                <c:formatCode>General</c:formatCode>
                <c:ptCount val="13"/>
                <c:pt idx="0">
                  <c:v>27</c:v>
                </c:pt>
                <c:pt idx="1">
                  <c:v>36</c:v>
                </c:pt>
                <c:pt idx="3">
                  <c:v>31</c:v>
                </c:pt>
                <c:pt idx="4">
                  <c:v>39</c:v>
                </c:pt>
                <c:pt idx="5">
                  <c:v>35</c:v>
                </c:pt>
                <c:pt idx="6">
                  <c:v>25</c:v>
                </c:pt>
                <c:pt idx="7">
                  <c:v>42</c:v>
                </c:pt>
                <c:pt idx="8">
                  <c:v>26</c:v>
                </c:pt>
                <c:pt idx="9">
                  <c:v>39</c:v>
                </c:pt>
                <c:pt idx="10">
                  <c:v>32</c:v>
                </c:pt>
                <c:pt idx="11">
                  <c:v>44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7-E649-8A7E-667B8F934049}"/>
            </c:ext>
          </c:extLst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Good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Analysis!$C$3:$C$16</c:f>
              <c:numCache>
                <c:formatCode>General</c:formatCode>
                <c:ptCount val="13"/>
                <c:pt idx="0">
                  <c:v>13</c:v>
                </c:pt>
                <c:pt idx="1">
                  <c:v>13</c:v>
                </c:pt>
                <c:pt idx="3">
                  <c:v>19</c:v>
                </c:pt>
                <c:pt idx="4">
                  <c:v>12</c:v>
                </c:pt>
                <c:pt idx="5">
                  <c:v>11</c:v>
                </c:pt>
                <c:pt idx="6">
                  <c:v>17</c:v>
                </c:pt>
                <c:pt idx="7">
                  <c:v>13</c:v>
                </c:pt>
                <c:pt idx="8">
                  <c:v>11</c:v>
                </c:pt>
                <c:pt idx="9">
                  <c:v>18</c:v>
                </c:pt>
                <c:pt idx="10">
                  <c:v>14</c:v>
                </c:pt>
                <c:pt idx="11">
                  <c:v>4</c:v>
                </c:pt>
                <c:pt idx="1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57-E649-8A7E-667B8F934049}"/>
            </c:ext>
          </c:extLst>
        </c:ser>
        <c:ser>
          <c:idx val="2"/>
          <c:order val="2"/>
          <c:tx>
            <c:strRef>
              <c:f>Analysis!$D$1:$D$2</c:f>
              <c:strCache>
                <c:ptCount val="1"/>
                <c:pt idx="0">
                  <c:v>Not Rated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Analysis!$D$3:$D$16</c:f>
              <c:numCache>
                <c:formatCode>General</c:formatCode>
                <c:ptCount val="13"/>
                <c:pt idx="0">
                  <c:v>3</c:v>
                </c:pt>
                <c:pt idx="1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9</c:v>
                </c:pt>
                <c:pt idx="6">
                  <c:v>2</c:v>
                </c:pt>
                <c:pt idx="7">
                  <c:v>5</c:v>
                </c:pt>
                <c:pt idx="8">
                  <c:v>5</c:v>
                </c:pt>
                <c:pt idx="9">
                  <c:v>2</c:v>
                </c:pt>
                <c:pt idx="10">
                  <c:v>7</c:v>
                </c:pt>
                <c:pt idx="11">
                  <c:v>6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57-E649-8A7E-667B8F934049}"/>
            </c:ext>
          </c:extLst>
        </c:ser>
        <c:ser>
          <c:idx val="3"/>
          <c:order val="3"/>
          <c:tx>
            <c:strRef>
              <c:f>Analysis!$E$1:$E$2</c:f>
              <c:strCache>
                <c:ptCount val="1"/>
                <c:pt idx="0">
                  <c:v>Poor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Analysis!$E$3:$E$16</c:f>
              <c:numCache>
                <c:formatCode>General</c:formatCode>
                <c:ptCount val="13"/>
                <c:pt idx="0">
                  <c:v>14</c:v>
                </c:pt>
                <c:pt idx="1">
                  <c:v>10</c:v>
                </c:pt>
                <c:pt idx="3">
                  <c:v>10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57-E649-8A7E-667B8F934049}"/>
            </c:ext>
          </c:extLst>
        </c:ser>
        <c:ser>
          <c:idx val="4"/>
          <c:order val="4"/>
          <c:tx>
            <c:strRef>
              <c:f>Analysis!$F$1:$F$2</c:f>
              <c:strCache>
                <c:ptCount val="1"/>
                <c:pt idx="0">
                  <c:v>Very Good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Analysis!$F$3:$F$16</c:f>
              <c:numCache>
                <c:formatCode>General</c:formatCode>
                <c:ptCount val="13"/>
                <c:pt idx="0">
                  <c:v>7</c:v>
                </c:pt>
                <c:pt idx="1">
                  <c:v>7</c:v>
                </c:pt>
                <c:pt idx="2">
                  <c:v>1</c:v>
                </c:pt>
                <c:pt idx="3">
                  <c:v>9</c:v>
                </c:pt>
                <c:pt idx="4">
                  <c:v>5</c:v>
                </c:pt>
                <c:pt idx="5">
                  <c:v>8</c:v>
                </c:pt>
                <c:pt idx="6">
                  <c:v>4</c:v>
                </c:pt>
                <c:pt idx="7">
                  <c:v>5</c:v>
                </c:pt>
                <c:pt idx="8">
                  <c:v>8</c:v>
                </c:pt>
                <c:pt idx="9">
                  <c:v>3</c:v>
                </c:pt>
                <c:pt idx="10">
                  <c:v>7</c:v>
                </c:pt>
                <c:pt idx="11">
                  <c:v>11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57-E649-8A7E-667B8F934049}"/>
            </c:ext>
          </c:extLst>
        </c:ser>
        <c:ser>
          <c:idx val="5"/>
          <c:order val="5"/>
          <c:tx>
            <c:strRef>
              <c:f>Analysis!$G$1:$G$2</c:f>
              <c:strCache>
                <c:ptCount val="1"/>
                <c:pt idx="0">
                  <c:v>Very Poor</c:v>
                </c:pt>
              </c:strCache>
            </c:strRef>
          </c:tx>
          <c:invertIfNegative val="0"/>
          <c:cat>
            <c:strRef>
              <c:f>Analysis!$A$3:$A$16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CEO</c:v>
                </c:pt>
                <c:pt idx="3">
                  <c:v>Engineering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Analysis!$G$3:$G$16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3">
                  <c:v>2</c:v>
                </c:pt>
                <c:pt idx="4">
                  <c:v>7</c:v>
                </c:pt>
                <c:pt idx="5">
                  <c:v>5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57-E649-8A7E-667B8F934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0357248"/>
        <c:axId val="120358784"/>
        <c:axId val="0"/>
      </c:bar3DChart>
      <c:catAx>
        <c:axId val="120357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0358784"/>
        <c:crosses val="autoZero"/>
        <c:auto val="1"/>
        <c:lblAlgn val="ctr"/>
        <c:lblOffset val="100"/>
        <c:noMultiLvlLbl val="0"/>
      </c:catAx>
      <c:valAx>
        <c:axId val="12035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3572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doughnut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Analysis!$A$20:$A$25</c:f>
              <c:strCache>
                <c:ptCount val="6"/>
                <c:pt idx="0">
                  <c:v>Not Rated</c:v>
                </c:pt>
                <c:pt idx="1">
                  <c:v>Very poor</c:v>
                </c:pt>
                <c:pt idx="2">
                  <c:v>Poor</c:v>
                </c:pt>
                <c:pt idx="3">
                  <c:v>Average</c:v>
                </c:pt>
                <c:pt idx="4">
                  <c:v>Good </c:v>
                </c:pt>
                <c:pt idx="5">
                  <c:v>Very Good</c:v>
                </c:pt>
              </c:strCache>
            </c:strRef>
          </c:cat>
          <c:val>
            <c:numRef>
              <c:f>Analysis!$B$20:$B$25</c:f>
              <c:numCache>
                <c:formatCode>0.0</c:formatCode>
                <c:ptCount val="6"/>
                <c:pt idx="0">
                  <c:v>6.9714285714285724</c:v>
                </c:pt>
                <c:pt idx="1">
                  <c:v>6.0571428571428569</c:v>
                </c:pt>
                <c:pt idx="2">
                  <c:v>13.257142857142856</c:v>
                </c:pt>
                <c:pt idx="3">
                  <c:v>45.714285714285715</c:v>
                </c:pt>
                <c:pt idx="4">
                  <c:v>18.62857142857143</c:v>
                </c:pt>
                <c:pt idx="5">
                  <c:v>9.3714285714285701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7-3F40-BB49-8465C1B5A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93762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P.</a:t>
            </a:r>
            <a:r>
              <a:rPr lang="en-US" sz="2400" dirty="0" err="1"/>
              <a:t>Akisha</a:t>
            </a:r>
            <a:endParaRPr lang="en-US" sz="2400" dirty="0"/>
          </a:p>
          <a:p>
            <a:r>
              <a:rPr lang="en-US" sz="2400" dirty="0"/>
              <a:t>REGISTER NO:22132110360</a:t>
            </a:r>
            <a:r>
              <a:rPr lang="en-IN" sz="2400" dirty="0"/>
              <a:t>51L</a:t>
            </a:r>
            <a:r>
              <a:rPr lang="en-US" sz="2400" dirty="0"/>
              <a:t>/unm1321221321103</a:t>
            </a:r>
            <a:r>
              <a:rPr lang="en-IN" sz="2400" dirty="0"/>
              <a:t>51L</a:t>
            </a:r>
            <a:endParaRPr lang="en-US" sz="2400" dirty="0"/>
          </a:p>
          <a:p>
            <a:r>
              <a:rPr lang="en-US" sz="2400" dirty="0"/>
              <a:t>DEPARTMENT:B.Com(Commerce)</a:t>
            </a:r>
          </a:p>
          <a:p>
            <a:r>
              <a:rPr lang="en-US" sz="2400" dirty="0"/>
              <a:t>COLLEGE:Presidency College,Chennai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216" y="1357298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Modeling for Employee Performance Analysis involves collecting and cleaning data on performance, then analyzing it to find patterns and trends.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 We use techniques like regression to predict performance, classification to sort employees into performance levels, and clustering to group similar performance patterns.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 The results help identify key factors affecting performance and guide targeted improvements.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Regular monitoring ensures the approach stays effective over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38150" y="1428736"/>
          <a:ext cx="8286808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24034" y="6000768"/>
            <a:ext cx="4071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Performance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28" y="5857892"/>
            <a:ext cx="3340403" cy="677108"/>
          </a:xfrm>
        </p:spPr>
        <p:txBody>
          <a:bodyPr/>
          <a:lstStyle/>
          <a:p>
            <a:pPr algn="ctr" rtl="0"/>
            <a:r>
              <a:rPr lang="en-US" sz="2200" dirty="0"/>
              <a:t>PERCENTAGE ANALYSIS</a:t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81026" y="571480"/>
          <a:ext cx="8286808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3902" y="1357298"/>
            <a:ext cx="9715568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The conclusion of Employee Performance Analysis highlights how leveraging data-driven insights can significantly enhance organizational effectiveness.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By systematically analyzing performance data, the company can identify key factors affecting employee performance, tailor development programs, and implement targeted strategies to boost productivity.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This approach not only improves individual and team performance but also aligns efforts with company goals, fostering a more engaged and motivated workforce.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/>
              <a:t> Ultimately, ongoing analysis and adaptation ensure sustained performance improvements and a stronger, more cohesive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500042"/>
            <a:ext cx="10681335" cy="738664"/>
          </a:xfrm>
        </p:spPr>
        <p:txBody>
          <a:bodyPr/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785926"/>
            <a:ext cx="8272482" cy="1354217"/>
          </a:xfrm>
        </p:spPr>
        <p:txBody>
          <a:bodyPr/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786" y="1285860"/>
            <a:ext cx="5629276" cy="4739759"/>
          </a:xfrm>
        </p:spPr>
        <p:txBody>
          <a:bodyPr/>
          <a:lstStyle/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5578656" cy="4071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7768" y="292893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714488"/>
            <a:ext cx="7405718" cy="410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/>
              <a:t>The company is experiencing inconsistent employee performance, leading to missed targets and reduced productivity.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/>
              <a:t>This may be due to unclear expectations, lack of training, or insufficient feedback.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/>
              <a:t>To improve outcomes, it’s essential to identify the causes of underperformance and implement strategies to boost productivity and align employees with company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809588" y="1857364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The Employee Performance Analysis project aims to assess and improve the effectiveness and efficiency of the workforce within the company.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By collecting and analyzing performance data across various departments, the project seeks to identify key factors contributing to both high and low performance levels.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The analysis will focus on understanding the impact of training, management practices, work environment, and motivation on employee output.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The insights gained will be used to develop actionable strategies to enhance overall performance, align employee efforts with organizational goals, and foster a culture of continuous improvement and high productivity.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81026" y="1714488"/>
            <a:ext cx="10001320" cy="442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Management and Leadership Teams: To make informed decisions about resource allocation, training, and development initiatives.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Human Resources (HR) Department: To tailor performance management systems, refine recruitment strategies, and design targeted employee development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Team Leaders and Supervisors: To gain insights into their team’s performance, identify areas for improvement, and provide targeted support.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Employees: To receive feedback on their performance, understand expectations, and identify opportunities for growth and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Executive Leadership: To assess overall organizational performance, drive strategic initiatives, and ensure alignment with business objectives.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42860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24034" y="1071546"/>
            <a:ext cx="992988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Optimize Workforce Efficiency: Identify strengths and weaknesses across teams, enabling targeted interventions that improve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Enhance Employee Development: Provide personalized feedback and development opportunities, leading to higher employee satisfaction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Align Performance with Business Goals: Ensure that individual and team efforts are directly contributing to the company’s strategic objectives, fostering a more cohesive and goal-oriented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Improve Decision-Making: Equip leadership and management with data-driven insights, allowing for more informed decisions regarding promotions, training needs,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Foster a Culture of Continuous Improvement: Establish a framework for ongoing performance monitoring and improvement, creating a work environment where excellence is recognized and encouraged.</a:t>
            </a:r>
          </a:p>
        </p:txBody>
      </p:sp>
      <p:pic>
        <p:nvPicPr>
          <p:cNvPr id="10" name="Picture 9" descr="Picture2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858" y="928670"/>
            <a:ext cx="3478148" cy="4191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38150" y="1285860"/>
            <a:ext cx="114538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Employee ID: A unique identifier for each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Department: The department or team to which the employee belongs.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Job Title: The employee’s role or position within the company.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Performance Metrics: Key performance indicators (KPIs) such as sales figures, project completion rates, or quality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Review Scores: Ratings from performance evaluations or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Training History: Records of training programs and courses attended by the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Attendance Data: Information on absences, punctuality, and leave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Feedback Comments: Qualitative feedback from supervisors or peers.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Goals and Objectives: Targets or goals set for the employee and their progress towards achieving them.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28572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714752"/>
            <a:ext cx="2144910" cy="2967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4034" y="1071546"/>
            <a:ext cx="101679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The "wow" factor in the solution for Employee Performance Analysis is its ability to turn performance data into actionable insights that drive significant improvements.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By providing clear and detailed insights into performance trends, strengths, and areas for improvement, the solution enables precise and effective management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It tailors development opportunities based on individual performance, helping employees grow and excel in their roles.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Enhanced visibility across the organization makes it easy to identify high performers and areas needing attention.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 Real-time feedback allows for quick adjustments and continuous improvement, while strategic alignment ensures that employee efforts contribute directly to organizational goals.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Additionally, predictive analytics forecast future performance trends and potential issues, allowing the company to proactively address challenges and maintain high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891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PERCENTAGE ANALYSIS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AKISHA P</cp:lastModifiedBy>
  <cp:revision>18</cp:revision>
  <dcterms:created xsi:type="dcterms:W3CDTF">2024-03-29T15:07:22Z</dcterms:created>
  <dcterms:modified xsi:type="dcterms:W3CDTF">2024-09-16T03:14:36Z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