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940"/>
    <a:srgbClr val="F0C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848DC-46D6-4D0F-A2B8-CB789460F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44698D-8FC2-4DFB-912B-5BA8363C6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02893-6041-4A61-8B48-C03CEB96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F907-70EC-4C8B-A16A-BC6A59D653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7A765-D065-42BD-A5AF-ED9F9EB2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13677F-D4BC-42BF-9E61-1C1B505B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7CA-DE6C-422D-838A-40D96799B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51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B53E3-4266-434B-B3D6-D0030642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E2131C-8125-4D96-9652-ED97FE847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79863A-CB44-48FA-9049-8B092527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F907-70EC-4C8B-A16A-BC6A59D653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325A70-62A1-4824-9665-98402417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0ACF5D-6539-4DD6-8289-481B21C5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7CA-DE6C-422D-838A-40D96799B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48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8F6FBD-CEE7-411D-B094-15FB6716D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0A42A3-F906-44E4-866D-9230A27BA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B98C39-76A8-43F8-B789-A45F44D3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F907-70EC-4C8B-A16A-BC6A59D653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B48765-6170-456A-9B4E-9726F37E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BC190E-8D50-45B3-AC0B-C81C8427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7CA-DE6C-422D-838A-40D96799B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AC1B3-A87B-4295-9988-507158E9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B2F68-5508-4D51-A274-229646D1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B38A68-4091-4891-A889-CD02263E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F907-70EC-4C8B-A16A-BC6A59D653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D3CB3-F012-4EE0-9073-23A826F8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93838-4D91-45E5-975D-FC11CC93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7CA-DE6C-422D-838A-40D96799B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4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3D1E4-E5CA-4E2A-ABF7-CD7576B6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D8D154-3DC5-468C-872B-D9262F66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8D98D-7E6B-499F-B085-5C10AA5B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F907-70EC-4C8B-A16A-BC6A59D653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0A6A67-6869-4CCE-9F27-DC568202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B490F7-9293-4DF1-ADE7-27D1691F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7CA-DE6C-422D-838A-40D96799B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17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89C9-061A-4D41-B4AC-B399F9E0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58984-AA21-4385-A660-97E31ECDD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64F947-9203-4815-AD8A-9B11E80FF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464E87-15AF-4353-B61B-A8A0C818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F907-70EC-4C8B-A16A-BC6A59D653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A9E379-5152-4F4D-848A-31547D05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BF9A78-47B7-4BDD-A16A-6D4AD9A5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7CA-DE6C-422D-838A-40D96799B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27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6BD51-2C0C-4E28-967E-C804A916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E53431-D251-41F2-8609-BECE30E1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BFB554-679C-41BF-85A6-C9A9457F5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E1EA0F-6E02-4B4E-BFB2-D268F2C3F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5D9EB4-B71B-4962-9D2C-5C8A9C128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779896-69F5-40FB-8F30-3916875F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F907-70EC-4C8B-A16A-BC6A59D653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EFA293-22DC-426E-99F5-A349C65C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E2F418-CE26-4320-AB2E-CCE1B1FE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7CA-DE6C-422D-838A-40D96799B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55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21C36-C9CE-45C3-AFEA-CC4017B5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8B3845-5597-416F-9942-85BCAE73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F907-70EC-4C8B-A16A-BC6A59D653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9881F8-223A-4A61-A817-F461F970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55A9CF-63F1-4A32-8096-59E70285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7CA-DE6C-422D-838A-40D96799B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92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52E3F4-59CC-4C64-B449-E2001863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F907-70EC-4C8B-A16A-BC6A59D653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10B74E-5970-4073-82F7-F081F70F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86FE3E-D268-46AC-9704-22A92DA8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7CA-DE6C-422D-838A-40D96799B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34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CC646-6D22-4A04-A9EF-3DECA220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697621-15DB-4292-B0A6-A88878299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589073-F9B7-48FE-95D9-77CF6ED67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1A35-DBDA-4A32-BCD2-BB91B531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F907-70EC-4C8B-A16A-BC6A59D653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958DF9-BFB9-4CDA-858A-FE23F7A8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5EE313-8FDC-4085-A4DE-CFB4128F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7CA-DE6C-422D-838A-40D96799B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1C61C-3915-47DD-89BA-1603DA2A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A33C56-3C0F-4A1C-A122-05F621265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34C21C-F968-43A2-9B31-44A7DB696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E5672E-0132-4332-9970-6C2EBA6B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F907-70EC-4C8B-A16A-BC6A59D653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882A2F-4B51-47DA-9E51-C602BF66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2DF875-4C36-4EEF-829C-0A6B2FC3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67CA-DE6C-422D-838A-40D96799B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0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B1CCFC-FC1E-4EDB-8F2C-57675C2B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712010-C1F9-47D1-A963-F62B8DF43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C7644C-7DF6-4241-896D-3D948F0C4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8F907-70EC-4C8B-A16A-BC6A59D653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4F6EB3-3875-43FC-AE64-53ED38F63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208317-58C2-4A38-8CB5-E88F6D0F2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67CA-DE6C-422D-838A-40D96799B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2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07126A81-010C-4034-8368-95F5BF21A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61" b="14244"/>
          <a:stretch/>
        </p:blipFill>
        <p:spPr>
          <a:xfrm>
            <a:off x="4014195" y="2318843"/>
            <a:ext cx="720684" cy="710616"/>
          </a:xfrm>
          <a:prstGeom prst="rect">
            <a:avLst/>
          </a:prstGeom>
        </p:spPr>
      </p:pic>
      <p:pic>
        <p:nvPicPr>
          <p:cNvPr id="1112" name="Picture 88" descr="Mysql 4096 Black icon PNG, ICO or ICNS | Free vector icons">
            <a:extLst>
              <a:ext uri="{FF2B5EF4-FFF2-40B4-BE49-F238E27FC236}">
                <a16:creationId xmlns:a16="http://schemas.microsoft.com/office/drawing/2014/main" id="{EAE010DC-05D1-441D-9AC2-0FAFB1987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1" t="16126" r="12178" b="11803"/>
          <a:stretch/>
        </p:blipFill>
        <p:spPr bwMode="auto">
          <a:xfrm>
            <a:off x="5735231" y="1139758"/>
            <a:ext cx="1079545" cy="101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 descr="Formato de arquivo css com suportes | Ícone Gratis">
            <a:extLst>
              <a:ext uri="{FF2B5EF4-FFF2-40B4-BE49-F238E27FC236}">
                <a16:creationId xmlns:a16="http://schemas.microsoft.com/office/drawing/2014/main" id="{E1B8C82B-0FE2-420B-A7A9-DB55FDF43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03" y="1179896"/>
            <a:ext cx="757648" cy="75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 descr="Building a simple data filtering app with Vue js | by John Ayeni | Covenant  University Developers Community | Medium">
            <a:extLst>
              <a:ext uri="{FF2B5EF4-FFF2-40B4-BE49-F238E27FC236}">
                <a16:creationId xmlns:a16="http://schemas.microsoft.com/office/drawing/2014/main" id="{F81B4624-D560-47E9-A0E3-B83E23475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1" t="14210" r="13902" b="19797"/>
          <a:stretch/>
        </p:blipFill>
        <p:spPr bwMode="auto">
          <a:xfrm>
            <a:off x="1860041" y="3240544"/>
            <a:ext cx="662013" cy="61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Picture 98" descr="bootstrap-logo | Fuzati">
            <a:extLst>
              <a:ext uri="{FF2B5EF4-FFF2-40B4-BE49-F238E27FC236}">
                <a16:creationId xmlns:a16="http://schemas.microsoft.com/office/drawing/2014/main" id="{E82A7275-0206-4A70-94ED-3A938D2B1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8" r="25511" b="32847"/>
          <a:stretch/>
        </p:blipFill>
        <p:spPr bwMode="auto">
          <a:xfrm>
            <a:off x="5016216" y="1282570"/>
            <a:ext cx="643943" cy="61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" name="Picture 104" descr="IconExperience » G-Collection » Html Tag 2 Icon">
            <a:extLst>
              <a:ext uri="{FF2B5EF4-FFF2-40B4-BE49-F238E27FC236}">
                <a16:creationId xmlns:a16="http://schemas.microsoft.com/office/drawing/2014/main" id="{5C545081-CF03-46D1-8E00-5D89F3370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9" b="21759"/>
          <a:stretch/>
        </p:blipFill>
        <p:spPr bwMode="auto">
          <a:xfrm>
            <a:off x="762931" y="1219665"/>
            <a:ext cx="700601" cy="4193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" name="Picture 106" descr="java-logo-png-transparent-background-7 | Blue Planet Solutions Pvt Ltd">
            <a:extLst>
              <a:ext uri="{FF2B5EF4-FFF2-40B4-BE49-F238E27FC236}">
                <a16:creationId xmlns:a16="http://schemas.microsoft.com/office/drawing/2014/main" id="{63BCAF39-4F65-4336-ACDB-0FF119502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r="50000"/>
          <a:stretch/>
        </p:blipFill>
        <p:spPr bwMode="auto">
          <a:xfrm>
            <a:off x="2971742" y="3203367"/>
            <a:ext cx="573960" cy="7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110" descr="Ruby Logo - LogoDix">
            <a:extLst>
              <a:ext uri="{FF2B5EF4-FFF2-40B4-BE49-F238E27FC236}">
                <a16:creationId xmlns:a16="http://schemas.microsoft.com/office/drawing/2014/main" id="{434823BD-0D21-439C-B599-93EB3794C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" t="6987" r="63962" b="26763"/>
          <a:stretch/>
        </p:blipFill>
        <p:spPr bwMode="auto">
          <a:xfrm>
            <a:off x="2211285" y="1212900"/>
            <a:ext cx="641795" cy="6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" name="Picture 114">
            <a:extLst>
              <a:ext uri="{FF2B5EF4-FFF2-40B4-BE49-F238E27FC236}">
                <a16:creationId xmlns:a16="http://schemas.microsoft.com/office/drawing/2014/main" id="{A34FE615-11C7-4D36-B2D8-3B3033816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40" y="4253467"/>
            <a:ext cx="606833" cy="6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0" name="Picture 116" descr="C Programming Language at Rs 2500/month | सी प्रोग्रामिंग कोर्स | new items  - Proskill Computer Science Institute , Aurangabad | ID: 17770505612">
            <a:extLst>
              <a:ext uri="{FF2B5EF4-FFF2-40B4-BE49-F238E27FC236}">
                <a16:creationId xmlns:a16="http://schemas.microsoft.com/office/drawing/2014/main" id="{7B108CE7-BD67-4149-B18A-77747E3B0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1" t="10305" r="9176" b="12857"/>
          <a:stretch/>
        </p:blipFill>
        <p:spPr bwMode="auto">
          <a:xfrm>
            <a:off x="3989026" y="3215631"/>
            <a:ext cx="737040" cy="7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4" name="Picture 120" descr="C Logo PNG Transparent &amp; SVG Vector - Freebie Supply">
            <a:extLst>
              <a:ext uri="{FF2B5EF4-FFF2-40B4-BE49-F238E27FC236}">
                <a16:creationId xmlns:a16="http://schemas.microsoft.com/office/drawing/2014/main" id="{61330A0A-F21B-4E09-979A-9B53E162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09" y="2231690"/>
            <a:ext cx="909114" cy="6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" name="Picture 122" descr="Perl Programming Language Logo PNG Transparent &amp; SVG Vector - Freebie Supply">
            <a:extLst>
              <a:ext uri="{FF2B5EF4-FFF2-40B4-BE49-F238E27FC236}">
                <a16:creationId xmlns:a16="http://schemas.microsoft.com/office/drawing/2014/main" id="{DDF50FC7-1578-4345-B522-45F8D9060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41" y="5257005"/>
            <a:ext cx="604971" cy="6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0" name="Picture 126" descr="PHP Web development Perl Logo - PHP logo png download - 1920*1200 - Free  Transparent Php png Download. - Clip Art Library">
            <a:extLst>
              <a:ext uri="{FF2B5EF4-FFF2-40B4-BE49-F238E27FC236}">
                <a16:creationId xmlns:a16="http://schemas.microsoft.com/office/drawing/2014/main" id="{4E9BB3A2-E679-4594-8707-42B0055F8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7" t="2252" r="16328" b="-307"/>
          <a:stretch/>
        </p:blipFill>
        <p:spPr bwMode="auto">
          <a:xfrm>
            <a:off x="5915024" y="2259790"/>
            <a:ext cx="904624" cy="82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2" name="Picture 128" descr="Curso de Introdução a Linguagem Go (Golang)">
            <a:extLst>
              <a:ext uri="{FF2B5EF4-FFF2-40B4-BE49-F238E27FC236}">
                <a16:creationId xmlns:a16="http://schemas.microsoft.com/office/drawing/2014/main" id="{1F583791-5259-4A0F-B5F8-7090FD5C3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508" y="2357212"/>
            <a:ext cx="712700" cy="7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4" name="Picture 130">
            <a:extLst>
              <a:ext uri="{FF2B5EF4-FFF2-40B4-BE49-F238E27FC236}">
                <a16:creationId xmlns:a16="http://schemas.microsoft.com/office/drawing/2014/main" id="{4B1F22AB-B236-4E36-8B21-0090008A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975" y="2175383"/>
            <a:ext cx="792054" cy="7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6" name="Picture 132" descr="Visual Basic Logo - LogoDix">
            <a:extLst>
              <a:ext uri="{FF2B5EF4-FFF2-40B4-BE49-F238E27FC236}">
                <a16:creationId xmlns:a16="http://schemas.microsoft.com/office/drawing/2014/main" id="{C48E025F-E33B-4EAC-AF05-562B53675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2" t="25388" r="7668" b="30512"/>
          <a:stretch/>
        </p:blipFill>
        <p:spPr bwMode="auto">
          <a:xfrm>
            <a:off x="839993" y="3365848"/>
            <a:ext cx="904624" cy="46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8" name="Picture 134" descr="Uma Breve Introdução ao R – Ciência e Dados">
            <a:extLst>
              <a:ext uri="{FF2B5EF4-FFF2-40B4-BE49-F238E27FC236}">
                <a16:creationId xmlns:a16="http://schemas.microsoft.com/office/drawing/2014/main" id="{974931AB-EE94-457F-B27B-95D37F76E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05" y="4434099"/>
            <a:ext cx="736880" cy="55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0" name="Picture 136" descr="As 15 principais linguagens de programação do mundo! | Becode">
            <a:extLst>
              <a:ext uri="{FF2B5EF4-FFF2-40B4-BE49-F238E27FC236}">
                <a16:creationId xmlns:a16="http://schemas.microsoft.com/office/drawing/2014/main" id="{942209D5-C97B-48BF-85C3-BC45F5F55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0" t="11471" r="30210" b="29823"/>
          <a:stretch/>
        </p:blipFill>
        <p:spPr bwMode="auto">
          <a:xfrm>
            <a:off x="1955846" y="4328640"/>
            <a:ext cx="551103" cy="66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6" name="Picture 142" descr="Js, logo, react, react js icon">
            <a:extLst>
              <a:ext uri="{FF2B5EF4-FFF2-40B4-BE49-F238E27FC236}">
                <a16:creationId xmlns:a16="http://schemas.microsoft.com/office/drawing/2014/main" id="{B9F6D7A6-F5A8-4C9B-AD75-4B6CD6F3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95" y="1216772"/>
            <a:ext cx="662113" cy="6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8" name="Picture 144" descr="Jquery Logos">
            <a:extLst>
              <a:ext uri="{FF2B5EF4-FFF2-40B4-BE49-F238E27FC236}">
                <a16:creationId xmlns:a16="http://schemas.microsoft.com/office/drawing/2014/main" id="{64C1477D-DCB5-475B-B4CE-ACDD5B3E0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t="22122" r="6633"/>
          <a:stretch/>
        </p:blipFill>
        <p:spPr bwMode="auto">
          <a:xfrm>
            <a:off x="4950193" y="4458095"/>
            <a:ext cx="604971" cy="53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0" name="Picture 146" descr="ASP. NET and its benefits">
            <a:extLst>
              <a:ext uri="{FF2B5EF4-FFF2-40B4-BE49-F238E27FC236}">
                <a16:creationId xmlns:a16="http://schemas.microsoft.com/office/drawing/2014/main" id="{5809CE73-ABA1-4C88-BFEF-83C652F4B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6" r="46444" b="9349"/>
          <a:stretch/>
        </p:blipFill>
        <p:spPr bwMode="auto">
          <a:xfrm>
            <a:off x="785882" y="5334599"/>
            <a:ext cx="878355" cy="39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2" name="Picture 148" descr="Zend Framework Logo PNG Transparent &amp; SVG Vector - Freebie Supply">
            <a:extLst>
              <a:ext uri="{FF2B5EF4-FFF2-40B4-BE49-F238E27FC236}">
                <a16:creationId xmlns:a16="http://schemas.microsoft.com/office/drawing/2014/main" id="{A5B3ADBB-C668-4DB0-B5A9-4C600186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46" y="5364512"/>
            <a:ext cx="791874" cy="38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50">
            <a:extLst>
              <a:ext uri="{FF2B5EF4-FFF2-40B4-BE49-F238E27FC236}">
                <a16:creationId xmlns:a16="http://schemas.microsoft.com/office/drawing/2014/main" id="{4A0E9210-C96A-49C4-84E8-274C335B4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89" y="4466758"/>
            <a:ext cx="632323" cy="65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6" name="Picture 152" descr="Introdução a Django em Python - Framework - Code Dev Brasil">
            <a:extLst>
              <a:ext uri="{FF2B5EF4-FFF2-40B4-BE49-F238E27FC236}">
                <a16:creationId xmlns:a16="http://schemas.microsoft.com/office/drawing/2014/main" id="{B0488C06-A9BD-4DCC-81FB-F72D0D605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8" b="25976"/>
          <a:stretch/>
        </p:blipFill>
        <p:spPr bwMode="auto">
          <a:xfrm>
            <a:off x="3793141" y="5395346"/>
            <a:ext cx="969586" cy="46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2" name="Picture 158" descr="Free PNG Images panosundaki Pin">
            <a:extLst>
              <a:ext uri="{FF2B5EF4-FFF2-40B4-BE49-F238E27FC236}">
                <a16:creationId xmlns:a16="http://schemas.microsoft.com/office/drawing/2014/main" id="{3AD11C8E-3CE1-4458-AE29-C02E5A641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2" r="12170"/>
          <a:stretch/>
        </p:blipFill>
        <p:spPr bwMode="auto">
          <a:xfrm>
            <a:off x="4970436" y="5141403"/>
            <a:ext cx="736879" cy="72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6" name="Picture 162" descr="CVE-2019–5420 and defence-in-depth | by PentesterLab | PentesterLab">
            <a:extLst>
              <a:ext uri="{FF2B5EF4-FFF2-40B4-BE49-F238E27FC236}">
                <a16:creationId xmlns:a16="http://schemas.microsoft.com/office/drawing/2014/main" id="{12C53616-BD86-4C3A-BC61-D384FAF22C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7" t="-21201" r="8562" b="27382"/>
          <a:stretch/>
        </p:blipFill>
        <p:spPr bwMode="auto">
          <a:xfrm>
            <a:off x="4903145" y="3240543"/>
            <a:ext cx="699066" cy="66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0" name="Picture 166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CB151664-E626-48C2-9C1E-ECC50B561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9" t="1461" r="27263" b="4140"/>
          <a:stretch/>
        </p:blipFill>
        <p:spPr bwMode="auto">
          <a:xfrm>
            <a:off x="1975817" y="1196133"/>
            <a:ext cx="530190" cy="61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2" name="Picture 168" descr="Um “To Do” Fullstack Javascript, do Node ao React + Webpack (Parte 2) –  South System">
            <a:extLst>
              <a:ext uri="{FF2B5EF4-FFF2-40B4-BE49-F238E27FC236}">
                <a16:creationId xmlns:a16="http://schemas.microsoft.com/office/drawing/2014/main" id="{63968232-2C9F-45DE-88F0-AF44045B3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7" t="883" r="33926" b="-883"/>
          <a:stretch/>
        </p:blipFill>
        <p:spPr bwMode="auto">
          <a:xfrm>
            <a:off x="5779291" y="3331084"/>
            <a:ext cx="878170" cy="9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6" name="Picture 172" descr="Hibernate Java: prepare-se para a sua entrevista de emprego.">
            <a:extLst>
              <a:ext uri="{FF2B5EF4-FFF2-40B4-BE49-F238E27FC236}">
                <a16:creationId xmlns:a16="http://schemas.microsoft.com/office/drawing/2014/main" id="{A5367EAB-2B8E-45CC-9A2D-60CF3D5AB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r="15022" b="27999"/>
          <a:stretch/>
        </p:blipFill>
        <p:spPr bwMode="auto">
          <a:xfrm>
            <a:off x="5915024" y="5107947"/>
            <a:ext cx="684926" cy="70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" name="Picture 174" descr="Utilizando métodos assíncronos com Spring Boot – Matheus Carvalho">
            <a:extLst>
              <a:ext uri="{FF2B5EF4-FFF2-40B4-BE49-F238E27FC236}">
                <a16:creationId xmlns:a16="http://schemas.microsoft.com/office/drawing/2014/main" id="{BADCD28E-0D2E-4DDC-8AF0-F88BB5C58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2" r="25095" b="40550"/>
          <a:stretch/>
        </p:blipFill>
        <p:spPr bwMode="auto">
          <a:xfrm>
            <a:off x="5915024" y="4303211"/>
            <a:ext cx="663054" cy="6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4" name="Picture 180" descr="Github Logo Icon of Glyph style - Available in SVG, PNG, EPS, AI &amp; Icon  fonts">
            <a:extLst>
              <a:ext uri="{FF2B5EF4-FFF2-40B4-BE49-F238E27FC236}">
                <a16:creationId xmlns:a16="http://schemas.microsoft.com/office/drawing/2014/main" id="{30251BCF-98A6-49EF-A0DE-F3C797891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804" y="6072295"/>
            <a:ext cx="647086" cy="64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6" name="Picture 182" descr="Git - Logo Downloads">
            <a:extLst>
              <a:ext uri="{FF2B5EF4-FFF2-40B4-BE49-F238E27FC236}">
                <a16:creationId xmlns:a16="http://schemas.microsoft.com/office/drawing/2014/main" id="{5C61118D-0C9A-42FC-BDEB-7902EF793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96" y="6055602"/>
            <a:ext cx="684926" cy="68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" name="Picture 184">
            <a:extLst>
              <a:ext uri="{FF2B5EF4-FFF2-40B4-BE49-F238E27FC236}">
                <a16:creationId xmlns:a16="http://schemas.microsoft.com/office/drawing/2014/main" id="{E82CDA64-2F6A-403E-B1E1-8384686CD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29" y="6067197"/>
            <a:ext cx="637602" cy="63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0" name="Picture 186" descr="Photoshop logo PNG images free download">
            <a:extLst>
              <a:ext uri="{FF2B5EF4-FFF2-40B4-BE49-F238E27FC236}">
                <a16:creationId xmlns:a16="http://schemas.microsoft.com/office/drawing/2014/main" id="{949E2D40-8539-491F-9787-17E3D2A31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8" t="19520" r="35139" b="18964"/>
          <a:stretch/>
        </p:blipFill>
        <p:spPr bwMode="auto">
          <a:xfrm>
            <a:off x="1842625" y="6121101"/>
            <a:ext cx="647086" cy="64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2" name="Picture 188" descr="Suporte para assinatura e autenticação do CorelDRAW®">
            <a:extLst>
              <a:ext uri="{FF2B5EF4-FFF2-40B4-BE49-F238E27FC236}">
                <a16:creationId xmlns:a16="http://schemas.microsoft.com/office/drawing/2014/main" id="{209A2F01-6693-482E-995C-E1F3434F2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0" t="-1604" r="15818" b="-1"/>
          <a:stretch/>
        </p:blipFill>
        <p:spPr bwMode="auto">
          <a:xfrm>
            <a:off x="816446" y="6072295"/>
            <a:ext cx="647086" cy="68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4" name="Picture 190" descr="Adobe Xd Png - Logo Suite Adobe Png, Transparent Png - kindpng">
            <a:extLst>
              <a:ext uri="{FF2B5EF4-FFF2-40B4-BE49-F238E27FC236}">
                <a16:creationId xmlns:a16="http://schemas.microsoft.com/office/drawing/2014/main" id="{3A359621-18D3-440C-BE40-22E3E8212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0" t="7673" r="22559" b="7673"/>
          <a:stretch/>
        </p:blipFill>
        <p:spPr bwMode="auto">
          <a:xfrm>
            <a:off x="6003267" y="6055602"/>
            <a:ext cx="596683" cy="58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23D7DA3-333C-41DF-8E2D-E6E9D752C2AB}"/>
              </a:ext>
            </a:extLst>
          </p:cNvPr>
          <p:cNvSpPr/>
          <p:nvPr/>
        </p:nvSpPr>
        <p:spPr>
          <a:xfrm>
            <a:off x="7021352" y="0"/>
            <a:ext cx="1858174" cy="6794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aixa de Opções: Curva e Inclinada para Baixo 20">
            <a:extLst>
              <a:ext uri="{FF2B5EF4-FFF2-40B4-BE49-F238E27FC236}">
                <a16:creationId xmlns:a16="http://schemas.microsoft.com/office/drawing/2014/main" id="{4AE884D6-1F04-4A4B-8B85-CB63B7612409}"/>
              </a:ext>
            </a:extLst>
          </p:cNvPr>
          <p:cNvSpPr/>
          <p:nvPr/>
        </p:nvSpPr>
        <p:spPr>
          <a:xfrm>
            <a:off x="1586293" y="123798"/>
            <a:ext cx="5309906" cy="780484"/>
          </a:xfrm>
          <a:prstGeom prst="ellipseRibb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entágono 21">
            <a:extLst>
              <a:ext uri="{FF2B5EF4-FFF2-40B4-BE49-F238E27FC236}">
                <a16:creationId xmlns:a16="http://schemas.microsoft.com/office/drawing/2014/main" id="{47139D99-B89C-4ED1-A879-BB948CD76692}"/>
              </a:ext>
            </a:extLst>
          </p:cNvPr>
          <p:cNvSpPr/>
          <p:nvPr/>
        </p:nvSpPr>
        <p:spPr>
          <a:xfrm>
            <a:off x="7279592" y="2776312"/>
            <a:ext cx="659352" cy="38728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entágono 22">
            <a:extLst>
              <a:ext uri="{FF2B5EF4-FFF2-40B4-BE49-F238E27FC236}">
                <a16:creationId xmlns:a16="http://schemas.microsoft.com/office/drawing/2014/main" id="{0ED48411-AB90-4EBF-B529-60092BD75F71}"/>
              </a:ext>
            </a:extLst>
          </p:cNvPr>
          <p:cNvSpPr/>
          <p:nvPr/>
        </p:nvSpPr>
        <p:spPr>
          <a:xfrm flipH="1">
            <a:off x="7961693" y="2776312"/>
            <a:ext cx="659352" cy="38728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32A6AAD8-02F5-48DE-B123-484C38837AAF}"/>
              </a:ext>
            </a:extLst>
          </p:cNvPr>
          <p:cNvSpPr/>
          <p:nvPr/>
        </p:nvSpPr>
        <p:spPr>
          <a:xfrm>
            <a:off x="7248564" y="333375"/>
            <a:ext cx="1426258" cy="1926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Qnt</a:t>
            </a:r>
            <a:r>
              <a:rPr lang="pt-BR" dirty="0">
                <a:solidFill>
                  <a:schemeClr val="tx1"/>
                </a:solidFill>
              </a:rPr>
              <a:t> de </a:t>
            </a:r>
            <a:r>
              <a:rPr lang="pt-BR" dirty="0" err="1">
                <a:solidFill>
                  <a:schemeClr val="tx1"/>
                </a:solidFill>
              </a:rPr>
              <a:t>insignias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457950F-16C5-4C11-8F7C-23A729EAF254}"/>
              </a:ext>
            </a:extLst>
          </p:cNvPr>
          <p:cNvSpPr/>
          <p:nvPr/>
        </p:nvSpPr>
        <p:spPr>
          <a:xfrm>
            <a:off x="14461494" y="4282189"/>
            <a:ext cx="1055077" cy="883331"/>
          </a:xfrm>
          <a:prstGeom prst="hexagon">
            <a:avLst>
              <a:gd name="adj" fmla="val 30175"/>
              <a:gd name="vf" fmla="val 11547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nsígnias | Tenho Que Pegar Esse Pokémon!">
            <a:extLst>
              <a:ext uri="{FF2B5EF4-FFF2-40B4-BE49-F238E27FC236}">
                <a16:creationId xmlns:a16="http://schemas.microsoft.com/office/drawing/2014/main" id="{5311002C-B557-4AC4-B7EE-69E7D894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214" y="11423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88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bicicleta, edifício, raquete, homem&#10;&#10;Descrição gerada automaticamente">
            <a:extLst>
              <a:ext uri="{FF2B5EF4-FFF2-40B4-BE49-F238E27FC236}">
                <a16:creationId xmlns:a16="http://schemas.microsoft.com/office/drawing/2014/main" id="{7A9825A8-5579-4F59-A3C8-251D4F99C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682" y="5672952"/>
            <a:ext cx="6346486" cy="31701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B8A83DD-B0FE-4F99-A464-9D120BA816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94" t="20886" r="547" b="66401"/>
          <a:stretch/>
        </p:blipFill>
        <p:spPr>
          <a:xfrm>
            <a:off x="1698717" y="-254708"/>
            <a:ext cx="8420100" cy="911933"/>
          </a:xfrm>
          <a:prstGeom prst="rect">
            <a:avLst/>
          </a:prstGeom>
        </p:spPr>
      </p:pic>
      <p:pic>
        <p:nvPicPr>
          <p:cNvPr id="12" name="Imagem 11" descr="Uma imagem contendo texto, placar, desenho&#10;&#10;Descrição gerada automaticamente">
            <a:extLst>
              <a:ext uri="{FF2B5EF4-FFF2-40B4-BE49-F238E27FC236}">
                <a16:creationId xmlns:a16="http://schemas.microsoft.com/office/drawing/2014/main" id="{69A1B663-9517-4A08-8C96-B6C6FEB0C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270" y="4241252"/>
            <a:ext cx="708116" cy="7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bicicleta, edifício, raquete, homem&#10;&#10;Descrição gerada automaticamente">
            <a:extLst>
              <a:ext uri="{FF2B5EF4-FFF2-40B4-BE49-F238E27FC236}">
                <a16:creationId xmlns:a16="http://schemas.microsoft.com/office/drawing/2014/main" id="{7A9825A8-5579-4F59-A3C8-251D4F99C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682" y="5672952"/>
            <a:ext cx="6346486" cy="3170195"/>
          </a:xfrm>
          <a:prstGeom prst="rect">
            <a:avLst/>
          </a:prstGeom>
        </p:spPr>
      </p:pic>
      <p:pic>
        <p:nvPicPr>
          <p:cNvPr id="4098" name="Picture 2" descr="PoGo Pokédex by the Numbers | Pokebattler">
            <a:extLst>
              <a:ext uri="{FF2B5EF4-FFF2-40B4-BE49-F238E27FC236}">
                <a16:creationId xmlns:a16="http://schemas.microsoft.com/office/drawing/2014/main" id="{68655593-A483-4521-A2FA-C991659B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55" y="-328614"/>
            <a:ext cx="357768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rtStation - My Pokedex !, Trippy Sun">
            <a:extLst>
              <a:ext uri="{FF2B5EF4-FFF2-40B4-BE49-F238E27FC236}">
                <a16:creationId xmlns:a16="http://schemas.microsoft.com/office/drawing/2014/main" id="{53F11CFF-9C79-4A5C-8A94-574E539B8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52" y="3248025"/>
            <a:ext cx="4443412" cy="315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al Life Pokedex (Kanto Region) - Home | Facebook">
            <a:extLst>
              <a:ext uri="{FF2B5EF4-FFF2-40B4-BE49-F238E27FC236}">
                <a16:creationId xmlns:a16="http://schemas.microsoft.com/office/drawing/2014/main" id="{20AEBC9D-36B4-40C6-AE69-7A51A24F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431" y="704849"/>
            <a:ext cx="4790017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Real PokeDex! : 4 Steps - Instructables">
            <a:extLst>
              <a:ext uri="{FF2B5EF4-FFF2-40B4-BE49-F238E27FC236}">
                <a16:creationId xmlns:a16="http://schemas.microsoft.com/office/drawing/2014/main" id="{7F6C657E-1F0C-4666-80C6-8430B739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5" y="152400"/>
            <a:ext cx="26289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7CCF54-A65E-42AA-9036-35D70980A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45730"/>
            <a:ext cx="2424764" cy="199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A8C8C05-B6AE-4DAC-9A2C-19B47D66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98130"/>
            <a:ext cx="2424764" cy="199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1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bicicleta, edifício, raquete, homem&#10;&#10;Descrição gerada automaticamente">
            <a:extLst>
              <a:ext uri="{FF2B5EF4-FFF2-40B4-BE49-F238E27FC236}">
                <a16:creationId xmlns:a16="http://schemas.microsoft.com/office/drawing/2014/main" id="{7A9825A8-5579-4F59-A3C8-251D4F99C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682" y="5672952"/>
            <a:ext cx="6346486" cy="3170195"/>
          </a:xfrm>
          <a:prstGeom prst="rect">
            <a:avLst/>
          </a:prstGeom>
        </p:spPr>
      </p:pic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04371630-A681-4335-A8DC-10B67CF79A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7656"/>
          <a:stretch/>
        </p:blipFill>
        <p:spPr>
          <a:xfrm>
            <a:off x="914400" y="2152052"/>
            <a:ext cx="10742782" cy="1095974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F1DBC6E-198F-45D8-8AE6-3D15B4C3B6F7}"/>
              </a:ext>
            </a:extLst>
          </p:cNvPr>
          <p:cNvSpPr/>
          <p:nvPr/>
        </p:nvSpPr>
        <p:spPr>
          <a:xfrm>
            <a:off x="2486025" y="1419225"/>
            <a:ext cx="8362950" cy="1872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6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luz&#10;&#10;Descrição gerada automaticamente">
            <a:extLst>
              <a:ext uri="{FF2B5EF4-FFF2-40B4-BE49-F238E27FC236}">
                <a16:creationId xmlns:a16="http://schemas.microsoft.com/office/drawing/2014/main" id="{3742B84B-7701-4E73-A5BE-98ED38E2C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6" t="1952" r="13238" b="2"/>
          <a:stretch/>
        </p:blipFill>
        <p:spPr>
          <a:xfrm>
            <a:off x="1578077" y="2743201"/>
            <a:ext cx="5563342" cy="3052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m 6" descr="Uma imagem contendo bicicleta, edifício, raquete, homem&#10;&#10;Descrição gerada automaticamente">
            <a:extLst>
              <a:ext uri="{FF2B5EF4-FFF2-40B4-BE49-F238E27FC236}">
                <a16:creationId xmlns:a16="http://schemas.microsoft.com/office/drawing/2014/main" id="{7A9825A8-5579-4F59-A3C8-251D4F99C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682" y="5672952"/>
            <a:ext cx="6346486" cy="31701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4CA3EFF-2FDD-4135-BFC2-EC4F44347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95" y="3088982"/>
            <a:ext cx="2944497" cy="24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70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Caroline Oliveira Aquistapace</dc:creator>
  <cp:lastModifiedBy>Caroline Oliveira Aquistapace</cp:lastModifiedBy>
  <cp:revision>51</cp:revision>
  <dcterms:created xsi:type="dcterms:W3CDTF">2020-09-02T15:00:17Z</dcterms:created>
  <dcterms:modified xsi:type="dcterms:W3CDTF">2020-09-09T00:46:06Z</dcterms:modified>
</cp:coreProperties>
</file>