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2626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エグゼクティブ・サマリー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solidFill>
                  <a:srgbClr val="262633"/>
                </a:solidFill>
              </a:defRPr>
            </a:pPr>
            <a:r>
              <a:t>法令遵守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solidFill>
                  <a:srgbClr val="262633"/>
                </a:solidFill>
              </a:defRPr>
            </a:pPr>
            <a:r>
              <a:t>四門－組織図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