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omfortaa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bold.fntdata"/><Relationship Id="rId12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44830751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44830751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44830751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44830751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4483075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4483075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44830751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44830751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08156605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08156605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1FFB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51075" y="976400"/>
            <a:ext cx="5181000" cy="2405400"/>
          </a:xfrm>
          <a:prstGeom prst="rect">
            <a:avLst/>
          </a:prstGeom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89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40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Разработка игры на pygame</a:t>
            </a:r>
            <a:endParaRPr b="1" sz="40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789"/>
              </a:lnSpc>
              <a:spcBef>
                <a:spcPts val="600"/>
              </a:spcBef>
              <a:spcAft>
                <a:spcPts val="600"/>
              </a:spcAft>
              <a:buSzPts val="990"/>
              <a:buNone/>
            </a:pPr>
            <a:r>
              <a:rPr b="1" lang="ru" sz="40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“IN WONDERLAND”</a:t>
            </a:r>
            <a:endParaRPr b="1" sz="40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562875" y="3846150"/>
            <a:ext cx="3391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Verdana"/>
                <a:ea typeface="Verdana"/>
                <a:cs typeface="Verdana"/>
                <a:sym typeface="Verdana"/>
              </a:rPr>
              <a:t>Алиса &amp; Алиса 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mfortaa"/>
                <a:ea typeface="Comfortaa"/>
                <a:cs typeface="Comfortaa"/>
                <a:sym typeface="Comfortaa"/>
              </a:rPr>
              <a:t>Цель: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200" y="622850"/>
            <a:ext cx="6117151" cy="42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981275" y="2303600"/>
            <a:ext cx="542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7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Разработать аркадную игру на основе pygame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70650" y="37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mfortaa"/>
                <a:ea typeface="Comfortaa"/>
                <a:cs typeface="Comfortaa"/>
                <a:sym typeface="Comfortaa"/>
              </a:rPr>
              <a:t>Задачи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59275" y="1197675"/>
            <a:ext cx="331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1.Выбрать инструменты разработки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2.Разработать интерфейс приложения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3.Создать приложение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34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mfortaa"/>
                <a:ea typeface="Comfortaa"/>
                <a:cs typeface="Comfortaa"/>
                <a:sym typeface="Comfortaa"/>
              </a:rPr>
              <a:t>Выбор инструменты разработки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511200" y="1117175"/>
            <a:ext cx="386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-Интерпретируемый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7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-Динамическая типизация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7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-Модульность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7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-ООП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7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-Кроссплатформенность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7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-Понятный и простой синтаксис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7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7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7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4516" l="23493" r="20408" t="0"/>
          <a:stretch/>
        </p:blipFill>
        <p:spPr>
          <a:xfrm>
            <a:off x="685375" y="1117175"/>
            <a:ext cx="2048400" cy="2092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mfortaa"/>
                <a:ea typeface="Comfortaa"/>
                <a:cs typeface="Comfortaa"/>
                <a:sym typeface="Comfortaa"/>
              </a:rPr>
              <a:t>Разработка приложения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37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-"/>
            </a:pPr>
            <a:r>
              <a:rPr lang="ru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pygame</a:t>
            </a:r>
            <a:endParaRPr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650" y="1294225"/>
            <a:ext cx="3231675" cy="12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mfortaa"/>
                <a:ea typeface="Comfortaa"/>
                <a:cs typeface="Comfortaa"/>
                <a:sym typeface="Comfortaa"/>
              </a:rPr>
              <a:t>Вывод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732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-"/>
            </a:pPr>
            <a:r>
              <a:rPr lang="ru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За несколько часов нам удалось реализовать задуманное. Разрабатывая игру, мы узнали много нового: познакомилась с библиотекой pygame</a:t>
            </a:r>
            <a:endParaRPr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