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39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98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3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4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7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6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Multimedia </a:t>
            </a:r>
            <a:r>
              <a:rPr lang="en-US" altLang="zh-HK" dirty="0" smtClean="0"/>
              <a:t>Systems</a:t>
            </a:r>
            <a:br>
              <a:rPr lang="en-US" altLang="zh-HK" dirty="0" smtClean="0"/>
            </a:br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dirty="0" smtClean="0"/>
              <a:t>Note &amp; Calendar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401125035 </a:t>
            </a:r>
            <a:r>
              <a:rPr lang="zh-TW" altLang="en-US" dirty="0" smtClean="0"/>
              <a:t>許景翔</a:t>
            </a:r>
            <a:endParaRPr lang="en-US" altLang="zh-TW" dirty="0" smtClean="0"/>
          </a:p>
          <a:p>
            <a:r>
              <a:rPr lang="en-US" altLang="zh-TW" dirty="0" smtClean="0"/>
              <a:t>402530007 </a:t>
            </a:r>
            <a:r>
              <a:rPr lang="zh-TW" altLang="en-US" dirty="0" smtClean="0"/>
              <a:t>盧</a:t>
            </a:r>
            <a:r>
              <a:rPr lang="zh-TW" altLang="en-US" dirty="0"/>
              <a:t>俊</a:t>
            </a:r>
            <a:r>
              <a:rPr lang="zh-TW" altLang="en-US" dirty="0" smtClean="0"/>
              <a:t>諺</a:t>
            </a:r>
            <a:endParaRPr lang="en-US" altLang="zh-TW" dirty="0" smtClean="0"/>
          </a:p>
          <a:p>
            <a:r>
              <a:rPr lang="en-US" altLang="zh-TW" dirty="0" smtClean="0"/>
              <a:t>403410099 </a:t>
            </a:r>
            <a:r>
              <a:rPr lang="zh-TW" altLang="en-US" dirty="0" smtClean="0"/>
              <a:t>黃裕斌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2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7097"/>
          </a:xfrm>
        </p:spPr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1762897"/>
            <a:ext cx="10018713" cy="4193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/>
              <a:t>使用</a:t>
            </a:r>
            <a:r>
              <a:rPr lang="en-US" altLang="zh-TW" sz="2600" dirty="0"/>
              <a:t>JAVA</a:t>
            </a:r>
            <a:r>
              <a:rPr lang="zh-TW" altLang="en-US" sz="2600" dirty="0" smtClean="0"/>
              <a:t>語言</a:t>
            </a:r>
            <a:endParaRPr lang="en-US" altLang="zh-TW" sz="2600" dirty="0" smtClean="0"/>
          </a:p>
          <a:p>
            <a:pPr>
              <a:lnSpc>
                <a:spcPct val="150000"/>
              </a:lnSpc>
            </a:pPr>
            <a:r>
              <a:rPr lang="zh-TW" altLang="en-US" sz="2600" dirty="0" smtClean="0"/>
              <a:t>做</a:t>
            </a:r>
            <a:r>
              <a:rPr lang="zh-TW" altLang="en-US" sz="2600" dirty="0" smtClean="0"/>
              <a:t>一個有儲存與刪除記事功能的</a:t>
            </a:r>
            <a:r>
              <a:rPr lang="zh-TW" altLang="en-US" sz="2600" dirty="0" smtClean="0"/>
              <a:t>行事曆</a:t>
            </a:r>
            <a:endParaRPr lang="en-US" altLang="zh-TW" sz="2600" dirty="0" smtClean="0"/>
          </a:p>
          <a:p>
            <a:pPr>
              <a:lnSpc>
                <a:spcPct val="150000"/>
              </a:lnSpc>
            </a:pPr>
            <a:r>
              <a:rPr lang="zh-TW" altLang="en-US" sz="2600" dirty="0" smtClean="0"/>
              <a:t>能夠選擇日期，並且會提示今天是</a:t>
            </a:r>
            <a:r>
              <a:rPr lang="zh-TW" altLang="en-US" sz="2600" dirty="0" smtClean="0"/>
              <a:t>幾號</a:t>
            </a:r>
            <a:endParaRPr lang="en-US" altLang="zh-TW" sz="2600" dirty="0"/>
          </a:p>
          <a:p>
            <a:pPr>
              <a:lnSpc>
                <a:spcPct val="150000"/>
              </a:lnSpc>
            </a:pPr>
            <a:r>
              <a:rPr lang="zh-TW" altLang="en-US" sz="2600" dirty="0"/>
              <a:t>有語音記事</a:t>
            </a:r>
            <a:r>
              <a:rPr lang="zh-TW" altLang="en-US" sz="2600" dirty="0" smtClean="0"/>
              <a:t>功能</a:t>
            </a:r>
            <a:endParaRPr lang="en-US" altLang="zh-TW" sz="2600" dirty="0" smtClean="0"/>
          </a:p>
          <a:p>
            <a:pPr>
              <a:lnSpc>
                <a:spcPct val="150000"/>
              </a:lnSpc>
            </a:pPr>
            <a:r>
              <a:rPr lang="zh-TW" altLang="en-US" sz="2600" dirty="0"/>
              <a:t>有</a:t>
            </a:r>
            <a:r>
              <a:rPr lang="zh-TW" altLang="en-US" sz="2600" dirty="0" smtClean="0"/>
              <a:t>音訊</a:t>
            </a:r>
            <a:r>
              <a:rPr lang="zh-TW" altLang="en-US" sz="2600" dirty="0"/>
              <a:t>播放功能</a:t>
            </a: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24622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7670"/>
          </a:xfrm>
        </p:spPr>
        <p:txBody>
          <a:bodyPr/>
          <a:lstStyle/>
          <a:p>
            <a:r>
              <a:rPr lang="en-US" altLang="zh-HK" dirty="0"/>
              <a:t>Method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44131"/>
            <a:ext cx="10018713" cy="38470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HK" sz="2600" dirty="0" smtClean="0"/>
              <a:t>Some basic Java functions</a:t>
            </a:r>
          </a:p>
          <a:p>
            <a:pPr>
              <a:lnSpc>
                <a:spcPct val="150000"/>
              </a:lnSpc>
            </a:pPr>
            <a:r>
              <a:rPr lang="en-US" altLang="zh-HK" sz="2600" dirty="0"/>
              <a:t>A</a:t>
            </a:r>
            <a:r>
              <a:rPr lang="en-US" altLang="zh-HK" sz="2600" dirty="0" smtClean="0"/>
              <a:t>udio processing</a:t>
            </a:r>
          </a:p>
          <a:p>
            <a:pPr>
              <a:lnSpc>
                <a:spcPct val="150000"/>
              </a:lnSpc>
            </a:pPr>
            <a:r>
              <a:rPr lang="en-US" altLang="zh-HK" sz="2600" dirty="0" err="1" smtClean="0"/>
              <a:t>JInternalFrame</a:t>
            </a:r>
            <a:endParaRPr lang="en-US" altLang="zh-HK" sz="2600" dirty="0"/>
          </a:p>
          <a:p>
            <a:pPr>
              <a:lnSpc>
                <a:spcPct val="150000"/>
              </a:lnSpc>
            </a:pPr>
            <a:r>
              <a:rPr lang="en-US" altLang="zh-HK" sz="2600" dirty="0" err="1" smtClean="0"/>
              <a:t>JCalendar</a:t>
            </a:r>
            <a:endParaRPr lang="zh-HK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568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9476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Result/Application</a:t>
            </a:r>
            <a:endParaRPr lang="zh-HK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79" y="2040923"/>
            <a:ext cx="8309576" cy="3807941"/>
          </a:xfrm>
        </p:spPr>
      </p:pic>
    </p:spTree>
    <p:extLst>
      <p:ext uri="{BB962C8B-B14F-4D97-AF65-F5344CB8AC3E}">
        <p14:creationId xmlns:p14="http://schemas.microsoft.com/office/powerpoint/2010/main" val="26474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6560" y="228394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HK" sz="6000" dirty="0" smtClean="0"/>
              <a:t>Thanks for your attention</a:t>
            </a:r>
            <a:endParaRPr lang="zh-HK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39342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39</TotalTime>
  <Words>56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Corbel</vt:lpstr>
      <vt:lpstr>機器人</vt:lpstr>
      <vt:lpstr>Multimedia Systems Final Project Note &amp; Calendar</vt:lpstr>
      <vt:lpstr>Motivation</vt:lpstr>
      <vt:lpstr>Method</vt:lpstr>
      <vt:lpstr>Result/Application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calendar</dc:title>
  <dc:creator>許景翔</dc:creator>
  <cp:lastModifiedBy>Anson Lo</cp:lastModifiedBy>
  <cp:revision>8</cp:revision>
  <dcterms:created xsi:type="dcterms:W3CDTF">2016-05-18T15:51:20Z</dcterms:created>
  <dcterms:modified xsi:type="dcterms:W3CDTF">2016-06-15T15:45:54Z</dcterms:modified>
</cp:coreProperties>
</file>