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calendar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401125035 </a:t>
            </a:r>
            <a:r>
              <a:rPr lang="zh-TW" altLang="en-US" dirty="0" smtClean="0"/>
              <a:t>許景翔</a:t>
            </a:r>
            <a:endParaRPr lang="en-US" altLang="zh-TW" dirty="0" smtClean="0"/>
          </a:p>
          <a:p>
            <a:r>
              <a:rPr lang="en-US" altLang="zh-TW" dirty="0" smtClean="0"/>
              <a:t>402530007 </a:t>
            </a:r>
            <a:r>
              <a:rPr lang="zh-TW" altLang="en-US" dirty="0" smtClean="0"/>
              <a:t>盧</a:t>
            </a:r>
            <a:r>
              <a:rPr lang="zh-TW" altLang="en-US" dirty="0"/>
              <a:t>俊</a:t>
            </a:r>
            <a:r>
              <a:rPr lang="zh-TW" altLang="en-US" dirty="0" smtClean="0"/>
              <a:t>諺</a:t>
            </a:r>
            <a:endParaRPr lang="en-US" altLang="zh-TW" dirty="0" smtClean="0"/>
          </a:p>
          <a:p>
            <a:r>
              <a:rPr lang="en-US" altLang="zh-TW" dirty="0" smtClean="0"/>
              <a:t>403410099 </a:t>
            </a:r>
            <a:r>
              <a:rPr lang="zh-TW" altLang="en-US" dirty="0" smtClean="0"/>
              <a:t>黃裕斌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2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想要做一個有儲存與刪除記事功能的行事曆。</a:t>
            </a:r>
            <a:endParaRPr lang="en-US" altLang="zh-TW" dirty="0" smtClean="0"/>
          </a:p>
          <a:p>
            <a:r>
              <a:rPr lang="zh-TW" altLang="en-US" dirty="0" smtClean="0"/>
              <a:t>能夠選擇日期，並且</a:t>
            </a:r>
            <a:r>
              <a:rPr lang="zh-TW" altLang="en-US" dirty="0" smtClean="0"/>
              <a:t>會提示今天</a:t>
            </a:r>
            <a:r>
              <a:rPr lang="zh-TW" altLang="en-US" dirty="0" smtClean="0"/>
              <a:t>是幾號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能顯示國曆與農曆。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語言。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227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9</TotalTime>
  <Words>46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Gill Sans MT</vt:lpstr>
      <vt:lpstr>Parcel</vt:lpstr>
      <vt:lpstr>Final project - calendar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calendar</dc:title>
  <dc:creator>許景翔</dc:creator>
  <cp:lastModifiedBy>許景翔</cp:lastModifiedBy>
  <cp:revision>3</cp:revision>
  <dcterms:created xsi:type="dcterms:W3CDTF">2016-05-18T15:51:20Z</dcterms:created>
  <dcterms:modified xsi:type="dcterms:W3CDTF">2016-05-18T16:32:07Z</dcterms:modified>
</cp:coreProperties>
</file>