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5111-7B30-4744-B30F-9E51635E7297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EAFB-D295-4C62-9717-B4F0D9E62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E6A6-3469-41C7-ACB7-15A2E6E0CAB0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4074-35DD-4E98-9A1E-486D7D085A07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034A-1516-40ED-B7DA-62265E04127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5EE7-4A93-455D-BB05-78B2E2E787D5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EC75-1AF1-45E3-B0A7-E7F0EDB5AE9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C7FD-4B60-436B-B06F-605600CB10C4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5B71-802B-4BF4-8D4F-E6280AA9D4C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ABA-351D-4E10-BE57-A21A6285E38A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8BD-22F9-4237-A51D-B0040538D95A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639-15CB-45E8-8DBB-6E2A5015C0C1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2DB2-B979-4FEE-A089-C99A76B66FF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9AA1-D838-4CD6-AF08-948DF349CA4D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VAUBOURG Mandel          CHAMPAULT Quentin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9697-78C3-4880-8D51-4C990C6F03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1320865"/>
          </a:xfrm>
        </p:spPr>
        <p:txBody>
          <a:bodyPr>
            <a:normAutofit/>
          </a:bodyPr>
          <a:lstStyle/>
          <a:p>
            <a:r>
              <a:rPr lang="fr-FR" sz="5000" b="1" dirty="0">
                <a:solidFill>
                  <a:srgbClr val="FF0000"/>
                </a:solidFill>
              </a:rPr>
              <a:t>Projet</a:t>
            </a:r>
            <a:r>
              <a:rPr lang="en-US" sz="5000" b="1" dirty="0">
                <a:solidFill>
                  <a:srgbClr val="FF0000"/>
                </a:solidFill>
              </a:rPr>
              <a:t> </a:t>
            </a:r>
            <a:r>
              <a:rPr lang="fr-FR" sz="5000" b="1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65" y="199636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Inserer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ici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écran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veille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Projet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fr-FR" sz="4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65" y="1681159"/>
            <a:ext cx="9144000" cy="424811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u="sng" dirty="0" err="1"/>
              <a:t>Sommaire</a:t>
            </a:r>
            <a:r>
              <a:rPr lang="en-US" u="sng" dirty="0"/>
              <a:t> :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Contrainte</a:t>
            </a:r>
            <a:r>
              <a:rPr lang="en-US" dirty="0"/>
              <a:t> technique et modifications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Lecture de </a:t>
            </a:r>
            <a:r>
              <a:rPr lang="en-US" dirty="0" err="1"/>
              <a:t>fichier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Moteur</a:t>
            </a:r>
            <a:r>
              <a:rPr lang="en-US" dirty="0"/>
              <a:t> de </a:t>
            </a:r>
            <a:r>
              <a:rPr lang="en-US" dirty="0" err="1"/>
              <a:t>rendu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Affichage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Les </a:t>
            </a:r>
            <a:r>
              <a:rPr lang="en-US" dirty="0" err="1"/>
              <a:t>écrans</a:t>
            </a:r>
            <a:r>
              <a:rPr lang="en-US" dirty="0"/>
              <a:t> de </a:t>
            </a:r>
            <a:r>
              <a:rPr lang="en-US" dirty="0" err="1"/>
              <a:t>veille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Statique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Dynamique</a:t>
            </a:r>
            <a:endParaRPr lang="en-US" dirty="0"/>
          </a:p>
          <a:p>
            <a:pPr marL="800100" lvl="1" indent="-342900" algn="l">
              <a:buFontTx/>
              <a:buChar char="-"/>
            </a:pPr>
            <a:r>
              <a:rPr lang="en-US" dirty="0" err="1"/>
              <a:t>Interactif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Le </a:t>
            </a:r>
            <a:r>
              <a:rPr lang="en-US" dirty="0" err="1"/>
              <a:t>lanceur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L’historique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Demonstration finale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Contrainte techniques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226562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Amélioration du cahier des charges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7557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Lecture des fichiers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244616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337751"/>
            <a:ext cx="9144000" cy="91633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Le contexte du projet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" y="463507"/>
            <a:ext cx="1514475" cy="79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37751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0" y="6244480"/>
            <a:ext cx="1323975" cy="409575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VAUBOURG Mandel          CHAMPAULT Quentin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9697-78C3-4880-8D51-4C990C6F038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610335" y="3377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projet</a:t>
            </a:r>
          </a:p>
        </p:txBody>
      </p:sp>
    </p:spTree>
    <p:extLst>
      <p:ext uri="{BB962C8B-B14F-4D97-AF65-F5344CB8AC3E}">
        <p14:creationId xmlns:p14="http://schemas.microsoft.com/office/powerpoint/2010/main" val="30578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91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Projet système</vt:lpstr>
      <vt:lpstr>Projet système</vt:lpstr>
      <vt:lpstr>Contrainte techniques</vt:lpstr>
      <vt:lpstr>Amélioration du cahier des charges</vt:lpstr>
      <vt:lpstr>Lecture des fichiers</vt:lpstr>
      <vt:lpstr>Le contexte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CHAMPAULT, Christian</dc:creator>
  <cp:lastModifiedBy>Quentin CD</cp:lastModifiedBy>
  <cp:revision>7</cp:revision>
  <dcterms:created xsi:type="dcterms:W3CDTF">2016-12-14T18:27:11Z</dcterms:created>
  <dcterms:modified xsi:type="dcterms:W3CDTF">2016-12-15T08:53:52Z</dcterms:modified>
</cp:coreProperties>
</file>