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ntin CD" initials="QC" lastIdx="1" clrIdx="0">
    <p:extLst>
      <p:ext uri="{19B8F6BF-5375-455C-9EA6-DF929625EA0E}">
        <p15:presenceInfo xmlns:p15="http://schemas.microsoft.com/office/powerpoint/2012/main" userId="0bb1bcdce59b19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718" autoAdjust="0"/>
  </p:normalViewPr>
  <p:slideViewPr>
    <p:cSldViewPr snapToGrid="0">
      <p:cViewPr varScale="1">
        <p:scale>
          <a:sx n="66" d="100"/>
          <a:sy n="66" d="100"/>
        </p:scale>
        <p:origin x="6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5T12:34:51.40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5111-7B30-4744-B30F-9E51635E7297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EAFB-D295-4C62-9717-B4F0D9E62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6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E6A6-3469-41C7-ACB7-15A2E6E0CAB0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4074-35DD-4E98-9A1E-486D7D085A07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034A-1516-40ED-B7DA-62265E04127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5EE7-4A93-455D-BB05-78B2E2E787D5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EC75-1AF1-45E3-B0A7-E7F0EDB5AE9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C7FD-4B60-436B-B06F-605600CB10C4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5B71-802B-4BF4-8D4F-E6280AA9D4C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ABA-351D-4E10-BE57-A21A6285E38A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8BD-22F9-4237-A51D-B0040538D95A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639-15CB-45E8-8DBB-6E2A5015C0C1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2DB2-B979-4FEE-A089-C99A76B66FF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9AA1-D838-4CD6-AF08-948DF349CA4D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1320865"/>
          </a:xfrm>
        </p:spPr>
        <p:txBody>
          <a:bodyPr>
            <a:normAutofit/>
          </a:bodyPr>
          <a:lstStyle/>
          <a:p>
            <a:r>
              <a:rPr lang="fr-FR" sz="5000" b="1" dirty="0">
                <a:solidFill>
                  <a:srgbClr val="FF0000"/>
                </a:solidFill>
              </a:rPr>
              <a:t>Projet</a:t>
            </a:r>
            <a:r>
              <a:rPr lang="en-US" sz="5000" b="1" dirty="0">
                <a:solidFill>
                  <a:srgbClr val="FF0000"/>
                </a:solidFill>
              </a:rPr>
              <a:t> </a:t>
            </a:r>
            <a:r>
              <a:rPr lang="fr-FR" sz="5000" b="1" dirty="0">
                <a:solidFill>
                  <a:srgbClr val="FF0000"/>
                </a:solidFill>
              </a:rPr>
              <a:t>système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Image 9" descr="C:\Users\Vaubourg\AppData\Local\Microsoft\Windows\INetCacheContent.Word\horlog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44" y="1996364"/>
            <a:ext cx="4114800" cy="287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C:\Users\Vaubourg\AppData\Local\Microsoft\Windows\INetCacheContent.Word\static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" y="1996366"/>
            <a:ext cx="3720630" cy="287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C:\Users\Vaubourg\AppData\Local\Microsoft\Windows\INetCacheContent.Word\interactif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996364"/>
            <a:ext cx="4140200" cy="2875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78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Création du tableau virtuel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90" y="1724825"/>
            <a:ext cx="4511258" cy="448962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0" y="2603827"/>
            <a:ext cx="4511258" cy="19140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02304" y="1529991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la structure du tableau et ses dimensions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2304" y="2644529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Attribue les dimensions du tableau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2303" y="375906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Remet les cases du tableau a 0</a:t>
            </a:r>
          </a:p>
        </p:txBody>
      </p:sp>
      <p:cxnSp>
        <p:nvCxnSpPr>
          <p:cNvPr id="7" name="Connecteur droit avec flèche 6"/>
          <p:cNvCxnSpPr>
            <a:stCxn id="13" idx="2"/>
            <a:endCxn id="14" idx="0"/>
          </p:cNvCxnSpPr>
          <p:nvPr/>
        </p:nvCxnSpPr>
        <p:spPr>
          <a:xfrm>
            <a:off x="8713985" y="2368620"/>
            <a:ext cx="0" cy="2759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14" idx="2"/>
            <a:endCxn id="15" idx="0"/>
          </p:cNvCxnSpPr>
          <p:nvPr/>
        </p:nvCxnSpPr>
        <p:spPr>
          <a:xfrm flipH="1">
            <a:off x="8713984" y="3483158"/>
            <a:ext cx="1" cy="2759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4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Moteur de rendu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6974" y="159183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le tableau virtuel crée juste avant et le fichier PBM a inclure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6973" y="274869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 de la taille d’un pixel a afficher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6973" y="391131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du fichier PBM et impression dans le tableau virtuel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6245" y="391131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Utilisation de curseur pour centrer l’image et ne pas écraser les pixels écrits</a:t>
            </a:r>
          </a:p>
        </p:txBody>
      </p:sp>
      <p:cxnSp>
        <p:nvCxnSpPr>
          <p:cNvPr id="22" name="Connecteur droit avec flèche 21"/>
          <p:cNvCxnSpPr>
            <a:stCxn id="20" idx="3"/>
            <a:endCxn id="19" idx="1"/>
          </p:cNvCxnSpPr>
          <p:nvPr/>
        </p:nvCxnSpPr>
        <p:spPr>
          <a:xfrm>
            <a:off x="5409606" y="4330632"/>
            <a:ext cx="117736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2"/>
            <a:endCxn id="14" idx="0"/>
          </p:cNvCxnSpPr>
          <p:nvPr/>
        </p:nvCxnSpPr>
        <p:spPr>
          <a:xfrm flipH="1">
            <a:off x="8598654" y="2430462"/>
            <a:ext cx="1" cy="318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14" idx="2"/>
            <a:endCxn id="19" idx="0"/>
          </p:cNvCxnSpPr>
          <p:nvPr/>
        </p:nvCxnSpPr>
        <p:spPr>
          <a:xfrm>
            <a:off x="8598654" y="3587322"/>
            <a:ext cx="0" cy="323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30514" y="1591833"/>
            <a:ext cx="290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Sécurité :</a:t>
            </a:r>
            <a:r>
              <a:rPr lang="fr-FR" sz="2400" dirty="0">
                <a:solidFill>
                  <a:srgbClr val="FF0000"/>
                </a:solidFill>
              </a:rPr>
              <a:t> On fixe la valeur minimale d’un pixel a 1. </a:t>
            </a:r>
            <a:endParaRPr lang="fr-FR" sz="2400" u="sng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/>
          <p:cNvCxnSpPr>
            <a:stCxn id="14" idx="1"/>
            <a:endCxn id="28" idx="3"/>
          </p:cNvCxnSpPr>
          <p:nvPr/>
        </p:nvCxnSpPr>
        <p:spPr>
          <a:xfrm flipH="1" flipV="1">
            <a:off x="3933371" y="2191998"/>
            <a:ext cx="2653602" cy="9760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1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Affichage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90" y="1769292"/>
            <a:ext cx="3780910" cy="483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86974" y="159183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l’adresse du tableau virtuel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6973" y="276821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va centrer le tableau virtuel avec la taille du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586973" y="3944593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des données du tableau et impression</a:t>
            </a:r>
          </a:p>
        </p:txBody>
      </p:sp>
      <p:cxnSp>
        <p:nvCxnSpPr>
          <p:cNvPr id="15" name="Connecteur droit avec flèche 14"/>
          <p:cNvCxnSpPr>
            <a:cxnSpLocks/>
            <a:stCxn id="12" idx="2"/>
            <a:endCxn id="13" idx="0"/>
          </p:cNvCxnSpPr>
          <p:nvPr/>
        </p:nvCxnSpPr>
        <p:spPr>
          <a:xfrm flipH="1">
            <a:off x="8598654" y="2430462"/>
            <a:ext cx="1" cy="337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13" idx="2"/>
            <a:endCxn id="14" idx="0"/>
          </p:cNvCxnSpPr>
          <p:nvPr/>
        </p:nvCxnSpPr>
        <p:spPr>
          <a:xfrm>
            <a:off x="8598654" y="3606842"/>
            <a:ext cx="0" cy="337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8598654" y="2430462"/>
            <a:ext cx="1" cy="318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257690" y="2891708"/>
            <a:ext cx="3832422" cy="5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Les écrans de veille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59543" y="2133600"/>
            <a:ext cx="9303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a donc trois écrans de veille opérationnels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Le statique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Le dynamique 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L’interactif</a:t>
            </a:r>
          </a:p>
        </p:txBody>
      </p:sp>
    </p:spTree>
    <p:extLst>
      <p:ext uri="{BB962C8B-B14F-4D97-AF65-F5344CB8AC3E}">
        <p14:creationId xmlns:p14="http://schemas.microsoft.com/office/powerpoint/2010/main" val="333205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L’écran de veille statique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212" y="1606347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un nombre aléatoire a associer a un fichiers PBM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212" y="2876302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pour charger le fichier PBM</a:t>
            </a:r>
          </a:p>
        </p:txBody>
      </p:sp>
      <p:cxnSp>
        <p:nvCxnSpPr>
          <p:cNvPr id="13" name="Connecteur droit avec flèche 12"/>
          <p:cNvCxnSpPr>
            <a:cxnSpLocks/>
            <a:stCxn id="11" idx="3"/>
            <a:endCxn id="15" idx="1"/>
          </p:cNvCxnSpPr>
          <p:nvPr/>
        </p:nvCxnSpPr>
        <p:spPr>
          <a:xfrm>
            <a:off x="4252685" y="3340759"/>
            <a:ext cx="35560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08686" y="2876302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thread reçoit en paramètre l’adresse de la variable et de la fonction a exécuter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7212" y="4498523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Redimensionnement de l’image puis placement dans le Tableau Virtuel</a:t>
            </a:r>
          </a:p>
        </p:txBody>
      </p:sp>
      <p:cxnSp>
        <p:nvCxnSpPr>
          <p:cNvPr id="20" name="Connecteur droit avec flèche 19"/>
          <p:cNvCxnSpPr>
            <a:stCxn id="3" idx="2"/>
            <a:endCxn id="11" idx="0"/>
          </p:cNvCxnSpPr>
          <p:nvPr/>
        </p:nvCxnSpPr>
        <p:spPr>
          <a:xfrm>
            <a:off x="2284949" y="2535261"/>
            <a:ext cx="0" cy="3410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2"/>
            <a:endCxn id="18" idx="0"/>
          </p:cNvCxnSpPr>
          <p:nvPr/>
        </p:nvCxnSpPr>
        <p:spPr>
          <a:xfrm>
            <a:off x="2284949" y="3805216"/>
            <a:ext cx="0" cy="6933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flipH="1">
            <a:off x="656244" y="3961591"/>
            <a:ext cx="513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attente  durant le chargement du fichier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08686" y="4269672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va vérifier si l’utilisateur va appuyer sur une touche. Si oui, met fin au programme.</a:t>
            </a:r>
          </a:p>
        </p:txBody>
      </p:sp>
      <p:cxnSp>
        <p:nvCxnSpPr>
          <p:cNvPr id="27" name="Connecteur : en angle 26"/>
          <p:cNvCxnSpPr>
            <a:endCxn id="25" idx="1"/>
          </p:cNvCxnSpPr>
          <p:nvPr/>
        </p:nvCxnSpPr>
        <p:spPr>
          <a:xfrm>
            <a:off x="6030685" y="3340759"/>
            <a:ext cx="1778001" cy="1393370"/>
          </a:xfrm>
          <a:prstGeom prst="bentConnector3">
            <a:avLst>
              <a:gd name="adj1" fmla="val 20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C:\Users\Vaubourg\AppData\Local\Microsoft\Windows\INetCacheContent.Word\stati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46" y="795916"/>
            <a:ext cx="3154680" cy="1941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Connecteur : en angle 30"/>
          <p:cNvCxnSpPr>
            <a:stCxn id="18" idx="2"/>
          </p:cNvCxnSpPr>
          <p:nvPr/>
        </p:nvCxnSpPr>
        <p:spPr>
          <a:xfrm rot="16200000" flipH="1">
            <a:off x="3362707" y="4349678"/>
            <a:ext cx="450849" cy="260636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91314" y="5505488"/>
            <a:ext cx="2554515" cy="647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Boucle qui attend l’appui d’une touche</a:t>
            </a:r>
          </a:p>
        </p:txBody>
      </p:sp>
    </p:spTree>
    <p:extLst>
      <p:ext uri="{BB962C8B-B14F-4D97-AF65-F5344CB8AC3E}">
        <p14:creationId xmlns:p14="http://schemas.microsoft.com/office/powerpoint/2010/main" val="128325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L’écran de veille dynamique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212" y="1606347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le nombre de seconde entre deux actualisations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211" y="2521012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va trier les fichiers PBM de 0 a 9 + les deux points ‘:’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211" y="3435676"/>
            <a:ext cx="3935473" cy="950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récupère l’heure avec une fonction et on la découpe en tableau de caractère </a:t>
            </a:r>
            <a:r>
              <a:rPr lang="fr-FR" b="1" dirty="0"/>
              <a:t>dizaines/unités</a:t>
            </a:r>
            <a:endParaRPr lang="fr-FR" dirty="0"/>
          </a:p>
        </p:txBody>
      </p:sp>
      <p:pic>
        <p:nvPicPr>
          <p:cNvPr id="14" name="Image 13" descr="C:\Users\Vaubourg\AppData\Local\Microsoft\Windows\INetCacheContent.Word\horlog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90" y="675502"/>
            <a:ext cx="2955290" cy="18211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317211" y="4669915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Redimensionnement des l’images puis placement dans le Tableau Virtuel</a:t>
            </a:r>
          </a:p>
        </p:txBody>
      </p:sp>
      <p:cxnSp>
        <p:nvCxnSpPr>
          <p:cNvPr id="16" name="Connecteur : en angle 15"/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3379561" y="4276725"/>
            <a:ext cx="402232" cy="2591459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76407" y="5302661"/>
            <a:ext cx="2554515" cy="941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Boucle qui attend l’appui d’une touche et qui va réactualiser l’heure</a:t>
            </a:r>
          </a:p>
        </p:txBody>
      </p:sp>
      <p:cxnSp>
        <p:nvCxnSpPr>
          <p:cNvPr id="25" name="Connecteur droit avec flèche 24"/>
          <p:cNvCxnSpPr>
            <a:cxnSpLocks/>
            <a:stCxn id="11" idx="2"/>
            <a:endCxn id="12" idx="0"/>
          </p:cNvCxnSpPr>
          <p:nvPr/>
        </p:nvCxnSpPr>
        <p:spPr>
          <a:xfrm flipH="1">
            <a:off x="2284948" y="2307771"/>
            <a:ext cx="1" cy="2132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2" idx="2"/>
            <a:endCxn id="13" idx="0"/>
          </p:cNvCxnSpPr>
          <p:nvPr/>
        </p:nvCxnSpPr>
        <p:spPr>
          <a:xfrm>
            <a:off x="2284948" y="3222436"/>
            <a:ext cx="0" cy="213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13" idx="2"/>
            <a:endCxn id="15" idx="0"/>
          </p:cNvCxnSpPr>
          <p:nvPr/>
        </p:nvCxnSpPr>
        <p:spPr>
          <a:xfrm>
            <a:off x="2284948" y="4386329"/>
            <a:ext cx="0" cy="2835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cxnSpLocks/>
            <a:stCxn id="13" idx="3"/>
            <a:endCxn id="36" idx="1"/>
          </p:cNvCxnSpPr>
          <p:nvPr/>
        </p:nvCxnSpPr>
        <p:spPr>
          <a:xfrm>
            <a:off x="4252684" y="3911003"/>
            <a:ext cx="3895111" cy="108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808686" y="2521012"/>
            <a:ext cx="3018971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reçoit les fichiers a récupérer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47795" y="3457415"/>
            <a:ext cx="3935473" cy="928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va vérifier si l’utilisateur va appuyer sur une touche. Si oui, met fin au programme.</a:t>
            </a:r>
          </a:p>
        </p:txBody>
      </p:sp>
      <p:cxnSp>
        <p:nvCxnSpPr>
          <p:cNvPr id="37" name="Connecteur : en angle 36"/>
          <p:cNvCxnSpPr>
            <a:cxnSpLocks/>
            <a:endCxn id="35" idx="1"/>
          </p:cNvCxnSpPr>
          <p:nvPr/>
        </p:nvCxnSpPr>
        <p:spPr>
          <a:xfrm flipV="1">
            <a:off x="6180060" y="2871724"/>
            <a:ext cx="1628626" cy="103928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2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L’écran de veille interactif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212" y="1606347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des fichiers de l’avion et stockage dans un tableau de structure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212" y="2522677"/>
            <a:ext cx="3935473" cy="888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Tableau de structure envoyer au moteur de rendu ainsi que la direction, représentée par une énumération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14463" y="1512969"/>
            <a:ext cx="3935473" cy="888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thread qui va vérifier si l’utilisateur va appuyer sur une touche. </a:t>
            </a:r>
          </a:p>
        </p:txBody>
      </p:sp>
      <p:cxnSp>
        <p:nvCxnSpPr>
          <p:cNvPr id="22" name="Connecteur : en angle 21"/>
          <p:cNvCxnSpPr>
            <a:stCxn id="12" idx="3"/>
            <a:endCxn id="14" idx="1"/>
          </p:cNvCxnSpPr>
          <p:nvPr/>
        </p:nvCxnSpPr>
        <p:spPr>
          <a:xfrm flipV="1">
            <a:off x="4252685" y="1957059"/>
            <a:ext cx="3761778" cy="1009708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7211" y="3626200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Récupère la touche appuyée, ou conserve l’ancienne direction</a:t>
            </a:r>
          </a:p>
        </p:txBody>
      </p:sp>
      <p:cxnSp>
        <p:nvCxnSpPr>
          <p:cNvPr id="27" name="Connecteur droit avec flèche 26"/>
          <p:cNvCxnSpPr>
            <a:stCxn id="12" idx="2"/>
            <a:endCxn id="25" idx="0"/>
          </p:cNvCxnSpPr>
          <p:nvPr/>
        </p:nvCxnSpPr>
        <p:spPr>
          <a:xfrm flipH="1">
            <a:off x="2284948" y="3410856"/>
            <a:ext cx="1" cy="2153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1" idx="2"/>
            <a:endCxn id="12" idx="0"/>
          </p:cNvCxnSpPr>
          <p:nvPr/>
        </p:nvCxnSpPr>
        <p:spPr>
          <a:xfrm>
            <a:off x="2284949" y="2307771"/>
            <a:ext cx="0" cy="214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3416" y="4509637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 fichier dans un thread </a:t>
            </a:r>
            <a:r>
              <a:rPr lang="fr-FR" i="1" dirty="0"/>
              <a:t>(Et attente du main)</a:t>
            </a:r>
            <a:r>
              <a:rPr lang="fr-FR" dirty="0"/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7210" y="5359814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de deux tableau, pour l’avion et le </a:t>
            </a:r>
            <a:r>
              <a:rPr lang="fr-FR" dirty="0" err="1"/>
              <a:t>shell</a:t>
            </a:r>
            <a:r>
              <a:rPr lang="fr-FR" dirty="0"/>
              <a:t>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71927" y="5360923"/>
            <a:ext cx="3365787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Trie des positions de l’avion, et on sélectionne la bonne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56958" y="5359814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place l’avion a sa nouvelle position</a:t>
            </a:r>
          </a:p>
        </p:txBody>
      </p:sp>
      <p:cxnSp>
        <p:nvCxnSpPr>
          <p:cNvPr id="41" name="Connecteur droit avec flèche 40"/>
          <p:cNvCxnSpPr>
            <a:stCxn id="25" idx="2"/>
            <a:endCxn id="36" idx="0"/>
          </p:cNvCxnSpPr>
          <p:nvPr/>
        </p:nvCxnSpPr>
        <p:spPr>
          <a:xfrm>
            <a:off x="2284948" y="4327624"/>
            <a:ext cx="6205" cy="1820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  <a:stCxn id="36" idx="2"/>
            <a:endCxn id="37" idx="0"/>
          </p:cNvCxnSpPr>
          <p:nvPr/>
        </p:nvCxnSpPr>
        <p:spPr>
          <a:xfrm flipH="1">
            <a:off x="2284947" y="5211061"/>
            <a:ext cx="6206" cy="1487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  <a:stCxn id="37" idx="3"/>
            <a:endCxn id="38" idx="1"/>
          </p:cNvCxnSpPr>
          <p:nvPr/>
        </p:nvCxnSpPr>
        <p:spPr>
          <a:xfrm>
            <a:off x="4252683" y="5710526"/>
            <a:ext cx="219244" cy="11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  <a:stCxn id="38" idx="3"/>
            <a:endCxn id="39" idx="1"/>
          </p:cNvCxnSpPr>
          <p:nvPr/>
        </p:nvCxnSpPr>
        <p:spPr>
          <a:xfrm flipV="1">
            <a:off x="7837714" y="5710526"/>
            <a:ext cx="219244" cy="11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 descr="C:\Users\Vaubourg\AppData\Local\Microsoft\Windows\INetCacheContent.Word\interacti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4" y="2781478"/>
            <a:ext cx="3940175" cy="2430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Connecteur : en angle 62"/>
          <p:cNvCxnSpPr>
            <a:cxnSpLocks/>
            <a:endCxn id="25" idx="3"/>
          </p:cNvCxnSpPr>
          <p:nvPr/>
        </p:nvCxnSpPr>
        <p:spPr>
          <a:xfrm rot="10800000" flipV="1">
            <a:off x="4252684" y="2678312"/>
            <a:ext cx="5772010" cy="1298599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14" idx="2"/>
          </p:cNvCxnSpPr>
          <p:nvPr/>
        </p:nvCxnSpPr>
        <p:spPr>
          <a:xfrm flipH="1">
            <a:off x="9982199" y="2401148"/>
            <a:ext cx="1" cy="2867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0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 lanceur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8263" y="1591833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Choisit aléatoirement un écran de veille si ne reçoit pas l’argument -stat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10600" y="2881747"/>
            <a:ext cx="3292823" cy="877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Choisit une position et une direction aléatoire et l’envoie a l’historique et a l’écran de veille interactif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8262" y="2881747"/>
            <a:ext cx="3935473" cy="877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un nombre aléatoire d’actualisation a l’historique + écran de veille dynamique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298" y="2881746"/>
            <a:ext cx="3267816" cy="8774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Choisit une image aléatoirement  et l’envoie a l’historique + écran de veille statique</a:t>
            </a:r>
          </a:p>
        </p:txBody>
      </p:sp>
      <p:cxnSp>
        <p:nvCxnSpPr>
          <p:cNvPr id="19" name="Connecteur : en angle 18"/>
          <p:cNvCxnSpPr>
            <a:stCxn id="12" idx="3"/>
            <a:endCxn id="13" idx="0"/>
          </p:cNvCxnSpPr>
          <p:nvPr/>
        </p:nvCxnSpPr>
        <p:spPr>
          <a:xfrm>
            <a:off x="8063736" y="1942545"/>
            <a:ext cx="2193276" cy="939202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/>
          <p:cNvCxnSpPr>
            <a:stCxn id="12" idx="1"/>
            <a:endCxn id="15" idx="0"/>
          </p:cNvCxnSpPr>
          <p:nvPr/>
        </p:nvCxnSpPr>
        <p:spPr>
          <a:xfrm rot="10800000" flipV="1">
            <a:off x="2038207" y="1942544"/>
            <a:ext cx="2090057" cy="93920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2" idx="2"/>
            <a:endCxn id="14" idx="0"/>
          </p:cNvCxnSpPr>
          <p:nvPr/>
        </p:nvCxnSpPr>
        <p:spPr>
          <a:xfrm flipH="1">
            <a:off x="6095999" y="2293257"/>
            <a:ext cx="1" cy="5884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28261" y="4285865"/>
            <a:ext cx="3935473" cy="7014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 un menu pour accéder a l’historique </a:t>
            </a:r>
            <a:r>
              <a:rPr lang="fr-FR" i="1" dirty="0"/>
              <a:t>(Expliquer historique)</a:t>
            </a:r>
            <a:endParaRPr lang="fr-FR" dirty="0"/>
          </a:p>
        </p:txBody>
      </p:sp>
      <p:cxnSp>
        <p:nvCxnSpPr>
          <p:cNvPr id="32" name="Connecteur : en angle 31"/>
          <p:cNvCxnSpPr>
            <a:stCxn id="12" idx="1"/>
            <a:endCxn id="30" idx="1"/>
          </p:cNvCxnSpPr>
          <p:nvPr/>
        </p:nvCxnSpPr>
        <p:spPr>
          <a:xfrm rot="10800000" flipV="1">
            <a:off x="4128261" y="1942545"/>
            <a:ext cx="2" cy="2694032"/>
          </a:xfrm>
          <a:prstGeom prst="bentConnector3">
            <a:avLst>
              <a:gd name="adj1" fmla="val 1143010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1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La preuve en image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 descr="C:\Users\Vaubourg\AppData\Local\Microsoft\Windows\INetCacheContent.Word\stati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93" y="1591833"/>
            <a:ext cx="6096544" cy="406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Projet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fr-FR" sz="4400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665" y="1681159"/>
            <a:ext cx="9144000" cy="42481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u="sng" dirty="0" err="1"/>
              <a:t>Sommaire</a:t>
            </a:r>
            <a:r>
              <a:rPr lang="en-US" u="sng" dirty="0"/>
              <a:t> :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Contrainte</a:t>
            </a:r>
            <a:r>
              <a:rPr lang="en-US" dirty="0"/>
              <a:t> technique et modifications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Lecture de </a:t>
            </a:r>
            <a:r>
              <a:rPr lang="en-US" dirty="0" err="1"/>
              <a:t>fichier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Moteur</a:t>
            </a:r>
            <a:r>
              <a:rPr lang="en-US" dirty="0"/>
              <a:t> de </a:t>
            </a:r>
            <a:r>
              <a:rPr lang="en-US" dirty="0" err="1"/>
              <a:t>rendu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Affichage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Les </a:t>
            </a:r>
            <a:r>
              <a:rPr lang="en-US" dirty="0" err="1"/>
              <a:t>écrans</a:t>
            </a:r>
            <a:r>
              <a:rPr lang="en-US" dirty="0"/>
              <a:t> de </a:t>
            </a:r>
            <a:r>
              <a:rPr lang="en-US" dirty="0" err="1"/>
              <a:t>veille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Statique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Dynamique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Interactif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 </a:t>
            </a:r>
            <a:r>
              <a:rPr lang="en-US" dirty="0" err="1"/>
              <a:t>lanceur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Démonstration</a:t>
            </a:r>
            <a:r>
              <a:rPr lang="en-US" dirty="0"/>
              <a:t> finale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 contexte du projet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717" y="1824871"/>
            <a:ext cx="6698566" cy="34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Contrainte techniques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07884" y="1965555"/>
            <a:ext cx="8691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Les images doivent être des fichiers PBM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Les images doivent être centrée dans la console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Primitives obligatoire (</a:t>
            </a:r>
            <a:r>
              <a:rPr lang="fr-FR" sz="2400" dirty="0" err="1"/>
              <a:t>fprintf</a:t>
            </a:r>
            <a:r>
              <a:rPr lang="fr-FR" sz="2400" dirty="0"/>
              <a:t>/</a:t>
            </a:r>
            <a:r>
              <a:rPr lang="fr-FR" sz="2400" dirty="0" err="1"/>
              <a:t>opendir</a:t>
            </a:r>
            <a:r>
              <a:rPr lang="fr-FR" sz="2400" dirty="0"/>
              <a:t>/</a:t>
            </a:r>
            <a:r>
              <a:rPr lang="fr-FR" sz="2400" dirty="0" err="1"/>
              <a:t>sscanf</a:t>
            </a:r>
            <a:r>
              <a:rPr lang="fr-FR" sz="2400" dirty="0"/>
              <a:t>/</a:t>
            </a:r>
            <a:r>
              <a:rPr lang="fr-FR" sz="2400" dirty="0" err="1"/>
              <a:t>malloc</a:t>
            </a:r>
            <a:r>
              <a:rPr lang="fr-FR" sz="2400" dirty="0"/>
              <a:t>/free…)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153400" y="1254082"/>
            <a:ext cx="1990725" cy="2600466"/>
          </a:xfrm>
          <a:prstGeom prst="rect">
            <a:avLst/>
          </a:prstGeom>
        </p:spPr>
      </p:pic>
      <p:pic>
        <p:nvPicPr>
          <p:cNvPr id="12" name="Picture 2" descr="horloge.png (628×387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73" y="4227712"/>
            <a:ext cx="2882756" cy="17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2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Amélioration du cahier des charges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81665" y="1591833"/>
            <a:ext cx="9433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600" dirty="0"/>
              <a:t>Processus fils remplacer par thread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Pipe / Partage de mémoire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3600" dirty="0"/>
              <a:t>L’avion avance sans appuyer sur ENTER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Simple envie d’écran plus dynamique</a:t>
            </a:r>
          </a:p>
        </p:txBody>
      </p:sp>
    </p:spTree>
    <p:extLst>
      <p:ext uri="{BB962C8B-B14F-4D97-AF65-F5344CB8AC3E}">
        <p14:creationId xmlns:p14="http://schemas.microsoft.com/office/powerpoint/2010/main" val="755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Fichiers PBM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569619" y="1499991"/>
            <a:ext cx="3052762" cy="44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Lecture des fichiers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88" y="2430461"/>
            <a:ext cx="3361885" cy="2396806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57689" y="1591832"/>
            <a:ext cx="3361885" cy="50087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500467" y="1569269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Réception de la structure du fichier PBM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00468" y="2745648"/>
            <a:ext cx="4023360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Ouvre le fichier PBM en lecture seule</a:t>
            </a:r>
          </a:p>
        </p:txBody>
      </p:sp>
      <p:cxnSp>
        <p:nvCxnSpPr>
          <p:cNvPr id="36" name="Connecteur droit avec flèche 35"/>
          <p:cNvCxnSpPr>
            <a:cxnSpLocks/>
            <a:stCxn id="33" idx="2"/>
            <a:endCxn id="34" idx="0"/>
          </p:cNvCxnSpPr>
          <p:nvPr/>
        </p:nvCxnSpPr>
        <p:spPr>
          <a:xfrm>
            <a:off x="7512148" y="2407898"/>
            <a:ext cx="0" cy="3377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500467" y="392202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des données du fichiers PBM</a:t>
            </a:r>
          </a:p>
        </p:txBody>
      </p:sp>
      <p:cxnSp>
        <p:nvCxnSpPr>
          <p:cNvPr id="41" name="Connecteur droit avec flèche 40"/>
          <p:cNvCxnSpPr>
            <a:cxnSpLocks/>
            <a:stCxn id="34" idx="2"/>
            <a:endCxn id="38" idx="0"/>
          </p:cNvCxnSpPr>
          <p:nvPr/>
        </p:nvCxnSpPr>
        <p:spPr>
          <a:xfrm>
            <a:off x="7512148" y="3584277"/>
            <a:ext cx="0" cy="3377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00467" y="5098406"/>
            <a:ext cx="4023361" cy="861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récupère les données dans le tableau DATA</a:t>
            </a:r>
          </a:p>
        </p:txBody>
      </p:sp>
      <p:cxnSp>
        <p:nvCxnSpPr>
          <p:cNvPr id="48" name="Connecteur droit avec flèche 47"/>
          <p:cNvCxnSpPr>
            <a:cxnSpLocks/>
            <a:stCxn id="38" idx="2"/>
            <a:endCxn id="45" idx="0"/>
          </p:cNvCxnSpPr>
          <p:nvPr/>
        </p:nvCxnSpPr>
        <p:spPr>
          <a:xfrm>
            <a:off x="7512148" y="4760656"/>
            <a:ext cx="0" cy="3377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0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Ouverture / Lecture de répertoire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57688" y="2418320"/>
            <a:ext cx="3245165" cy="2066857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57689" y="1591833"/>
            <a:ext cx="3245165" cy="4887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00467" y="1569269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Réception du répertoire a lire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0466" y="2723085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Ouverture et lecture du répertoire choisi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0465" y="3876901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Recensement du nombre de fichiers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0465" y="5030717"/>
            <a:ext cx="4023361" cy="8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Remplissage du tableau avec le nom des fichiers</a:t>
            </a:r>
          </a:p>
        </p:txBody>
      </p:sp>
      <p:cxnSp>
        <p:nvCxnSpPr>
          <p:cNvPr id="18" name="Connecteur droit avec flèche 17"/>
          <p:cNvCxnSpPr>
            <a:stCxn id="14" idx="2"/>
            <a:endCxn id="15" idx="0"/>
          </p:cNvCxnSpPr>
          <p:nvPr/>
        </p:nvCxnSpPr>
        <p:spPr>
          <a:xfrm flipH="1">
            <a:off x="7512147" y="2407898"/>
            <a:ext cx="1" cy="3151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  <a:stCxn id="15" idx="2"/>
            <a:endCxn id="16" idx="0"/>
          </p:cNvCxnSpPr>
          <p:nvPr/>
        </p:nvCxnSpPr>
        <p:spPr>
          <a:xfrm flipH="1">
            <a:off x="7512146" y="3561714"/>
            <a:ext cx="1" cy="3151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16" idx="2"/>
            <a:endCxn id="17" idx="0"/>
          </p:cNvCxnSpPr>
          <p:nvPr/>
        </p:nvCxnSpPr>
        <p:spPr>
          <a:xfrm>
            <a:off x="7512146" y="4715530"/>
            <a:ext cx="0" cy="3151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9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Fonctionnement des fonds d’écran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  <p:sp>
        <p:nvSpPr>
          <p:cNvPr id="3" name="ZoneTexte 2"/>
          <p:cNvSpPr txBox="1"/>
          <p:nvPr/>
        </p:nvSpPr>
        <p:spPr>
          <a:xfrm flipH="1">
            <a:off x="3452667" y="1747413"/>
            <a:ext cx="54019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Programmation modulaire, </a:t>
            </a:r>
          </a:p>
          <a:p>
            <a:pPr marL="285750" indent="-285750">
              <a:buFontTx/>
              <a:buChar char="-"/>
            </a:pPr>
            <a:r>
              <a:rPr lang="fr-FR" sz="2200" dirty="0"/>
              <a:t>Adaptation de la taille en temps réel</a:t>
            </a:r>
          </a:p>
          <a:p>
            <a:endParaRPr lang="fr-FR" sz="2200" dirty="0"/>
          </a:p>
          <a:p>
            <a:r>
              <a:rPr lang="fr-FR" sz="2200" dirty="0"/>
              <a:t>Il y a trois fonctions pour gérer le fond d’écran</a:t>
            </a: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624454" y="3387019"/>
            <a:ext cx="9058421" cy="1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770</Words>
  <Application>Microsoft Office PowerPoint</Application>
  <PresentationFormat>Grand écran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Projet système</vt:lpstr>
      <vt:lpstr>Projet système</vt:lpstr>
      <vt:lpstr>Le contexte du projet</vt:lpstr>
      <vt:lpstr>Contrainte techniques</vt:lpstr>
      <vt:lpstr>Amélioration du cahier des charges</vt:lpstr>
      <vt:lpstr>Fichiers PBM</vt:lpstr>
      <vt:lpstr>Lecture des fichiers</vt:lpstr>
      <vt:lpstr>Ouverture / Lecture de répertoire</vt:lpstr>
      <vt:lpstr>Fonctionnement des fonds d’écran</vt:lpstr>
      <vt:lpstr>Création du tableau virtuel</vt:lpstr>
      <vt:lpstr>Moteur de rendu</vt:lpstr>
      <vt:lpstr>Affichage</vt:lpstr>
      <vt:lpstr>Les écrans de veille</vt:lpstr>
      <vt:lpstr>L’écran de veille statique</vt:lpstr>
      <vt:lpstr>L’écran de veille dynamique</vt:lpstr>
      <vt:lpstr>L’écran de veille interactif</vt:lpstr>
      <vt:lpstr>Le lanceur</vt:lpstr>
      <vt:lpstr>La preuve en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CHAMPAULT, Christian</dc:creator>
  <cp:lastModifiedBy>Quentin CD</cp:lastModifiedBy>
  <cp:revision>36</cp:revision>
  <dcterms:created xsi:type="dcterms:W3CDTF">2016-12-14T18:27:11Z</dcterms:created>
  <dcterms:modified xsi:type="dcterms:W3CDTF">2016-12-15T15:59:12Z</dcterms:modified>
</cp:coreProperties>
</file>