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58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08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8291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12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5772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866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034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56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17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65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51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28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57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46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45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54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78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34046" y="5915608"/>
            <a:ext cx="2146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Exia.Cesi</a:t>
            </a:r>
            <a:endParaRPr lang="fr-FR" dirty="0"/>
          </a:p>
          <a:p>
            <a:r>
              <a:rPr lang="fr-FR" dirty="0"/>
              <a:t>2016-2017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063275" y="5915608"/>
            <a:ext cx="259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VAUBOURG Mandel</a:t>
            </a:r>
          </a:p>
          <a:p>
            <a:r>
              <a:rPr lang="fr-FR" dirty="0"/>
              <a:t>CHAMPAULT Quentin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43814" y="1483567"/>
            <a:ext cx="9013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accent1"/>
                </a:solidFill>
                <a:latin typeface="PCB" panose="02000000000000000000" pitchFamily="2" charset="0"/>
              </a:rPr>
              <a:t>PROJET SCIENTIFIQUE</a:t>
            </a:r>
            <a:br>
              <a:rPr lang="fr-FR" sz="5400" dirty="0">
                <a:solidFill>
                  <a:schemeClr val="accent1"/>
                </a:solidFill>
                <a:latin typeface="PCB" panose="02000000000000000000" pitchFamily="2" charset="0"/>
              </a:rPr>
            </a:br>
            <a:r>
              <a:rPr lang="fr-FR" sz="5400" dirty="0">
                <a:solidFill>
                  <a:schemeClr val="accent1"/>
                </a:solidFill>
                <a:latin typeface="PCB" panose="02000000000000000000" pitchFamily="2" charset="0"/>
              </a:rPr>
              <a:t>Smart Patate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144" y="3237893"/>
            <a:ext cx="2676293" cy="156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778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10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PCB</vt:lpstr>
      <vt:lpstr>Trebuchet MS</vt:lpstr>
      <vt:lpstr>Wingdings 3</vt:lpstr>
      <vt:lpstr>Facette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SCIENTIFIQUE SmartPatate</dc:title>
  <dc:creator>Mandel Vaubourg</dc:creator>
  <cp:lastModifiedBy>Mandel Vaubourg</cp:lastModifiedBy>
  <cp:revision>9</cp:revision>
  <dcterms:created xsi:type="dcterms:W3CDTF">2016-11-18T08:49:34Z</dcterms:created>
  <dcterms:modified xsi:type="dcterms:W3CDTF">2016-11-18T09:01:43Z</dcterms:modified>
</cp:coreProperties>
</file>