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02310" y="1930400"/>
            <a:ext cx="6546715" cy="44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 descr="C:\Users\Vaubourg\AppData\Local\Microsoft\Windows\INetCacheContent.Word\20161116_11130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8" y="1573943"/>
            <a:ext cx="7599059" cy="4388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47</Words>
  <Application>Microsoft Office PowerPoint</Application>
  <PresentationFormat>Grand écran</PresentationFormat>
  <Paragraphs>24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48</cp:revision>
  <dcterms:created xsi:type="dcterms:W3CDTF">2016-11-18T08:49:34Z</dcterms:created>
  <dcterms:modified xsi:type="dcterms:W3CDTF">2016-11-18T10:30:13Z</dcterms:modified>
</cp:coreProperties>
</file>