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4D0C-E1C4-49C5-AC14-145750A4E737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9BE-ED50-4503-B231-940BFC3D522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4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A1F4-0D34-462A-9725-C9F6194751F0}" type="datetimeFigureOut">
              <a:rPr lang="fr-FR" smtClean="0"/>
              <a:t>18/11/2016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75722"/>
            <a:ext cx="9909110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Bilan Projet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4581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1930400"/>
            <a:ext cx="9377265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335" y="1930401"/>
            <a:ext cx="6304667" cy="442176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27919" y="1930400"/>
            <a:ext cx="264414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7490" y="2007937"/>
            <a:ext cx="4549140" cy="223901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630" y="2105727"/>
            <a:ext cx="4263390" cy="21412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008" y="4344737"/>
            <a:ext cx="4465320" cy="22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Explication circuit/composant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02310" y="1930400"/>
            <a:ext cx="6546715" cy="44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Présentation Prototype</a:t>
            </a:r>
            <a:br>
              <a:rPr lang="fr-FR" sz="4400" b="1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 descr="C:\Users\Vaubourg\AppData\Local\Microsoft\Windows\INetCacheContent.Word\20161116_11130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8" y="1573943"/>
            <a:ext cx="7599059" cy="4388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51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47</Words>
  <Application>Microsoft Office PowerPoint</Application>
  <PresentationFormat>Grand écran</PresentationFormat>
  <Paragraphs>24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2 </vt:lpstr>
      <vt:lpstr>Expérimentation Expérience 2 </vt:lpstr>
      <vt:lpstr>Explication circuit/composant </vt:lpstr>
      <vt:lpstr>Présentation Prototype  </vt:lpstr>
      <vt:lpstr>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Vaubourg</cp:lastModifiedBy>
  <cp:revision>48</cp:revision>
  <dcterms:created xsi:type="dcterms:W3CDTF">2016-11-18T08:49:34Z</dcterms:created>
  <dcterms:modified xsi:type="dcterms:W3CDTF">2016-11-18T10:23:39Z</dcterms:modified>
</cp:coreProperties>
</file>