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5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08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29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12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77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866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3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6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1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6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51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5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4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4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5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A1F4-0D34-462A-9725-C9F6194751F0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E5A245-B95D-4E87-B11B-B82CADCDE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34046" y="5915608"/>
            <a:ext cx="21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Exia.Cesi</a:t>
            </a:r>
          </a:p>
          <a:p>
            <a:r>
              <a:rPr lang="fr-FR" dirty="0"/>
              <a:t>2016-2017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63275" y="5915608"/>
            <a:ext cx="259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VAUBOURG Mandel</a:t>
            </a:r>
          </a:p>
          <a:p>
            <a:r>
              <a:rPr lang="fr-FR" dirty="0"/>
              <a:t>CHAMPAULT Quentin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3814" y="1483567"/>
            <a:ext cx="901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PROJET SCIENTIFIQUE</a:t>
            </a:r>
            <a:b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</a:br>
            <a:r>
              <a:rPr lang="fr-FR" sz="5400" dirty="0">
                <a:solidFill>
                  <a:schemeClr val="accent1"/>
                </a:solidFill>
                <a:latin typeface="PCB" panose="02000000000000000000" pitchFamily="2" charset="0"/>
              </a:rPr>
              <a:t>Smart Patate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44" y="3237893"/>
            <a:ext cx="2676293" cy="15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36914"/>
            <a:ext cx="8596668" cy="50665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FR" sz="3200" b="1" dirty="0"/>
              <a:t>Contexte Du Projet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Expérimentation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Explication circuit/Composant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Présentation Prototype</a:t>
            </a:r>
          </a:p>
          <a:p>
            <a:pPr>
              <a:lnSpc>
                <a:spcPct val="200000"/>
              </a:lnSpc>
            </a:pPr>
            <a:r>
              <a:rPr lang="fr-FR" sz="3200" b="1" dirty="0"/>
              <a:t>Bilan Projet</a:t>
            </a:r>
          </a:p>
        </p:txBody>
      </p:sp>
    </p:spTree>
    <p:extLst>
      <p:ext uri="{BB962C8B-B14F-4D97-AF65-F5344CB8AC3E}">
        <p14:creationId xmlns:p14="http://schemas.microsoft.com/office/powerpoint/2010/main" val="1480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/>
              <a:t>Contexte Du Projet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95535"/>
            <a:ext cx="8596668" cy="44458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fr-FR" sz="2400" dirty="0"/>
          </a:p>
          <a:p>
            <a:pPr>
              <a:lnSpc>
                <a:spcPct val="200000"/>
              </a:lnSpc>
            </a:pPr>
            <a:r>
              <a:rPr lang="fr-FR" sz="3200" dirty="0"/>
              <a:t>Présentation du projet</a:t>
            </a:r>
          </a:p>
          <a:p>
            <a:pPr>
              <a:lnSpc>
                <a:spcPct val="200000"/>
              </a:lnSpc>
            </a:pPr>
            <a:r>
              <a:rPr lang="fr-FR" sz="3200" dirty="0"/>
              <a:t>Utilisation des capteurs capacitif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006" y="3677254"/>
            <a:ext cx="1477996" cy="12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1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321" y="1930400"/>
            <a:ext cx="7006693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/>
              <a:t>Expérimentation</a:t>
            </a:r>
            <a:br>
              <a:rPr lang="fr-FR" sz="4400" b="1" dirty="0"/>
            </a:br>
            <a:r>
              <a:rPr lang="fr-FR" sz="4400" b="1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6" y="1930400"/>
            <a:ext cx="8885484" cy="20482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66" y="3978613"/>
            <a:ext cx="7252000" cy="26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Expérimentation</a:t>
            </a:r>
            <a:br>
              <a:rPr lang="fr-FR" sz="4400" b="1" dirty="0"/>
            </a:br>
            <a:r>
              <a:rPr lang="fr-FR" sz="4400" b="1" dirty="0"/>
              <a:t>Expérience 1</a:t>
            </a:r>
            <a:br>
              <a:rPr lang="fr-FR" b="1" dirty="0"/>
            </a:b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47265" y="1930400"/>
            <a:ext cx="6656806" cy="45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686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36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PCB</vt:lpstr>
      <vt:lpstr>Trebuchet MS</vt:lpstr>
      <vt:lpstr>Wingdings 3</vt:lpstr>
      <vt:lpstr>Facette</vt:lpstr>
      <vt:lpstr>Présentation PowerPoint</vt:lpstr>
      <vt:lpstr>SOMMAIRE</vt:lpstr>
      <vt:lpstr>Contexte Du Projet </vt:lpstr>
      <vt:lpstr>Expérimentation Expérience 1 </vt:lpstr>
      <vt:lpstr>Expérimentation Expérience 1 </vt:lpstr>
      <vt:lpstr>Expérimentation Expérience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SCIENTIFIQUE SmartPatate</dc:title>
  <dc:creator>Mandel Vaubourg</dc:creator>
  <cp:lastModifiedBy>Mandel Vaubourg</cp:lastModifiedBy>
  <cp:revision>31</cp:revision>
  <dcterms:created xsi:type="dcterms:W3CDTF">2016-11-18T08:49:34Z</dcterms:created>
  <dcterms:modified xsi:type="dcterms:W3CDTF">2016-11-18T10:06:18Z</dcterms:modified>
</cp:coreProperties>
</file>