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el vaub" initials="Mv" lastIdx="1" clrIdx="0">
    <p:extLst>
      <p:ext uri="{19B8F6BF-5375-455C-9EA6-DF929625EA0E}">
        <p15:presenceInfo xmlns:p15="http://schemas.microsoft.com/office/powerpoint/2012/main" userId="0f2f57ad41faa6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E4D0C-E1C4-49C5-AC14-145750A4E737}" type="datetimeFigureOut">
              <a:rPr lang="fr-FR" smtClean="0"/>
              <a:t>20/11/2016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69BE-ED50-4503-B231-940BFC3D522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641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Début diapo attendre le lancement par le jury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2359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choix on prend </a:t>
            </a:r>
            <a:r>
              <a:rPr lang="fr-FR"/>
              <a:t>la parole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217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Mandel présente le sommaire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 : Présentation projet</a:t>
            </a:r>
            <a:br>
              <a:rPr lang="fr-FR" dirty="0"/>
            </a:br>
            <a:r>
              <a:rPr lang="fr-FR" dirty="0"/>
              <a:t>Mandel : L’utilisation des capteur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64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 :</a:t>
            </a:r>
          </a:p>
          <a:p>
            <a:r>
              <a:rPr lang="fr-FR" dirty="0"/>
              <a:t>Zone rouge = filtre passe-bas</a:t>
            </a:r>
            <a:br>
              <a:rPr lang="fr-FR" dirty="0"/>
            </a:br>
            <a:r>
              <a:rPr lang="fr-FR" dirty="0"/>
              <a:t>zone bleu = l’électrode capteur capacitif/condensateur</a:t>
            </a:r>
          </a:p>
          <a:p>
            <a:r>
              <a:rPr lang="fr-FR" dirty="0"/>
              <a:t>Flèche rose = Pin A0 on récupère le </a:t>
            </a:r>
            <a:r>
              <a:rPr lang="fr-FR" dirty="0" err="1"/>
              <a:t>le</a:t>
            </a:r>
            <a:r>
              <a:rPr lang="fr-FR" dirty="0"/>
              <a:t> signal analogique</a:t>
            </a:r>
          </a:p>
          <a:p>
            <a:endParaRPr lang="fr-FR" dirty="0"/>
          </a:p>
          <a:p>
            <a:r>
              <a:rPr lang="fr-FR" dirty="0"/>
              <a:t>L’arduino génère un signal analogique à une fréquence donnée via le port PWM 9</a:t>
            </a:r>
          </a:p>
          <a:p>
            <a:endParaRPr lang="fr-FR" dirty="0"/>
          </a:p>
          <a:p>
            <a:r>
              <a:rPr lang="fr-FR" dirty="0"/>
              <a:t>PWM = </a:t>
            </a:r>
            <a:r>
              <a:rPr lang="fr-FR" i="1" dirty="0"/>
              <a:t>Pulse </a:t>
            </a:r>
            <a:r>
              <a:rPr lang="fr-FR" i="1" dirty="0" err="1"/>
              <a:t>With</a:t>
            </a:r>
            <a:r>
              <a:rPr lang="fr-FR" i="1" dirty="0"/>
              <a:t> Modulation = génère un signal analogique via un quartz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481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 : </a:t>
            </a:r>
          </a:p>
          <a:p>
            <a:r>
              <a:rPr lang="fr-FR" dirty="0"/>
              <a:t>Le tableau en basse fréquence 500Hz à 200KHz pas de changement</a:t>
            </a:r>
          </a:p>
          <a:p>
            <a:r>
              <a:rPr lang="fr-FR" dirty="0"/>
              <a:t>On Haute fréquence </a:t>
            </a:r>
            <a:r>
              <a:rPr lang="fr-FR" dirty="0" err="1"/>
              <a:t>ya</a:t>
            </a:r>
            <a:r>
              <a:rPr lang="fr-FR" dirty="0"/>
              <a:t> atténuation du signal car filtre passe-bas</a:t>
            </a:r>
          </a:p>
          <a:p>
            <a:endParaRPr lang="fr-FR" dirty="0"/>
          </a:p>
          <a:p>
            <a:r>
              <a:rPr lang="fr-FR" dirty="0"/>
              <a:t>La zone rouge = quand on touche pas </a:t>
            </a:r>
          </a:p>
          <a:p>
            <a:r>
              <a:rPr lang="fr-FR" dirty="0"/>
              <a:t>La zone verte = quand on touche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9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Mandel explique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766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Mandel explique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767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Mandel explique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28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 explique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30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763E-AAA9-4CD7-B78C-DC2F474A7409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58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84EB-4561-4D89-BC55-3C32A9730D5D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08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84C7-C360-4099-8FA8-1210207931BF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29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E2B-5C7D-49F3-B2A0-78963E5A5CA5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12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D231-E4B3-4467-A7EB-666F6C9519EA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77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66FC-00AF-4061-8B58-8B24F5068E79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866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8F01-0BBA-4043-B362-746ACD0AD673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03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86D-36A7-4140-A002-D2DC853FA254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56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31F2-671B-47BF-9E43-334EE5A07B9D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1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488-A6CA-4171-A080-AB31E3DB199B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6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336F-9CCA-4164-BF0C-EEFD89782DD9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51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66C-418F-4EB6-A6C8-F0FEEBF95410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92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379B-A46F-4698-9523-9C2C8B27514F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57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F7F-9A96-4F22-B904-B09DEADD6069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46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EF17-6850-4A30-A250-8D6CD6E5E336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145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05FD-C2C4-4321-A696-7AACD54D4D82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35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C997-884C-47B7-B019-FB5B99B69451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78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34046" y="5915608"/>
            <a:ext cx="21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Exia.Cesi</a:t>
            </a:r>
          </a:p>
          <a:p>
            <a:r>
              <a:rPr lang="fr-FR" dirty="0"/>
              <a:t>2016-2017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63275" y="5915608"/>
            <a:ext cx="259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VAUBOURG Mandel</a:t>
            </a:r>
          </a:p>
          <a:p>
            <a:r>
              <a:rPr lang="fr-FR" dirty="0"/>
              <a:t>CHAMPAULT Quentin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3814" y="1483567"/>
            <a:ext cx="901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  <a:t>PROJET SCIENTIFIQUE</a:t>
            </a:r>
            <a:b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</a:br>
            <a: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  <a:t>Smart Patate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144" y="3237893"/>
            <a:ext cx="2676293" cy="156873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47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475722"/>
            <a:ext cx="9909110" cy="13208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/>
              <a:t>Bilan Projet</a:t>
            </a:r>
            <a:endParaRPr lang="fr-FR" sz="4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14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36914"/>
            <a:ext cx="8596668" cy="50665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fr-FR" sz="3200" b="1" dirty="0"/>
              <a:t>Contexte Du Projet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Expérimentation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Explication circuit/Composant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Présentation Prototype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Bilan Projet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/>
              <a:t>Contexte Du Projet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95535"/>
            <a:ext cx="8596668" cy="444582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fr-FR" sz="2400" dirty="0"/>
          </a:p>
          <a:p>
            <a:pPr>
              <a:lnSpc>
                <a:spcPct val="200000"/>
              </a:lnSpc>
            </a:pPr>
            <a:r>
              <a:rPr lang="fr-FR" sz="3200" dirty="0"/>
              <a:t>Présentation du projet</a:t>
            </a:r>
          </a:p>
          <a:p>
            <a:pPr>
              <a:lnSpc>
                <a:spcPct val="200000"/>
              </a:lnSpc>
            </a:pPr>
            <a:r>
              <a:rPr lang="fr-FR" sz="3200" dirty="0"/>
              <a:t>Utilisation des capteurs capacitif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006" y="3677254"/>
            <a:ext cx="1477996" cy="1274913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1BE5A245-B95D-4E87-B11B-B82CADCDE20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521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1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2321" y="1930400"/>
            <a:ext cx="7006693" cy="464185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95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1</a:t>
            </a:r>
            <a:br>
              <a:rPr lang="fr-FR" b="1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66" y="3978613"/>
            <a:ext cx="7252000" cy="26293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01" y="1930400"/>
            <a:ext cx="9377265" cy="204821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32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2</a:t>
            </a:r>
            <a:br>
              <a:rPr lang="fr-FR" b="1" dirty="0"/>
            </a:b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969335" y="1930401"/>
            <a:ext cx="6304667" cy="4421762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27919" y="1930400"/>
            <a:ext cx="2644140" cy="75438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56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2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47490" y="2007937"/>
            <a:ext cx="4549140" cy="223901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96630" y="2105727"/>
            <a:ext cx="4263390" cy="214122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5"/>
          <a:stretch>
            <a:fillRect/>
          </a:stretch>
        </p:blipFill>
        <p:spPr>
          <a:xfrm>
            <a:off x="2743008" y="4344737"/>
            <a:ext cx="4465320" cy="2292985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90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/>
              <a:t>Explication circuit/composant</a:t>
            </a:r>
            <a:br>
              <a:rPr lang="fr-FR" b="1" dirty="0"/>
            </a:b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02310" y="1930400"/>
            <a:ext cx="6546715" cy="445383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882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Présentation Prototype</a:t>
            </a:r>
            <a:br>
              <a:rPr lang="fr-FR" sz="4400" b="1" dirty="0"/>
            </a:br>
            <a:br>
              <a:rPr lang="fr-FR" b="1" dirty="0"/>
            </a:br>
            <a:endParaRPr lang="fr-FR" dirty="0"/>
          </a:p>
        </p:txBody>
      </p:sp>
      <p:pic>
        <p:nvPicPr>
          <p:cNvPr id="4" name="Image 3" descr="C:\Users\Vaubourg\AppData\Local\Microsoft\Windows\INetCacheContent.Word\20161116_111309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38" y="1573943"/>
            <a:ext cx="7599059" cy="43883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951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140</Words>
  <Application>Microsoft Office PowerPoint</Application>
  <PresentationFormat>Grand écran</PresentationFormat>
  <Paragraphs>63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PCB</vt:lpstr>
      <vt:lpstr>Trebuchet MS</vt:lpstr>
      <vt:lpstr>Wingdings 3</vt:lpstr>
      <vt:lpstr>Facette</vt:lpstr>
      <vt:lpstr>Présentation PowerPoint</vt:lpstr>
      <vt:lpstr>SOMMAIRE</vt:lpstr>
      <vt:lpstr>Contexte Du Projet </vt:lpstr>
      <vt:lpstr>Expérimentation Expérience 1 </vt:lpstr>
      <vt:lpstr>Expérimentation Expérience 1 </vt:lpstr>
      <vt:lpstr>Expérimentation Expérience 2 </vt:lpstr>
      <vt:lpstr>Expérimentation Expérience 2 </vt:lpstr>
      <vt:lpstr>Explication circuit/composant </vt:lpstr>
      <vt:lpstr>Présentation Prototype  </vt:lpstr>
      <vt:lpstr>Bilan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SCIENTIFIQUE SmartPatate</dc:title>
  <dc:creator>Mandel Vaubourg</dc:creator>
  <cp:lastModifiedBy>Mandel vaub</cp:lastModifiedBy>
  <cp:revision>50</cp:revision>
  <dcterms:created xsi:type="dcterms:W3CDTF">2016-11-18T08:49:34Z</dcterms:created>
  <dcterms:modified xsi:type="dcterms:W3CDTF">2016-11-20T19:24:36Z</dcterms:modified>
</cp:coreProperties>
</file>