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8" r:id="rId3"/>
    <p:sldId id="259" r:id="rId4"/>
    <p:sldId id="260" r:id="rId5"/>
    <p:sldId id="261" r:id="rId6"/>
    <p:sldId id="263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92" autoAdjust="0"/>
  </p:normalViewPr>
  <p:slideViewPr>
    <p:cSldViewPr>
      <p:cViewPr varScale="1">
        <p:scale>
          <a:sx n="91" d="100"/>
          <a:sy n="91" d="100"/>
        </p:scale>
        <p:origin x="-1133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2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-19372" y="0"/>
            <a:ext cx="9163372" cy="119675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8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</a:t>
            </a:r>
            <a:r>
              <a:rPr lang="en-US" sz="48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isplay:flex</a:t>
            </a:r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:</a:t>
            </a:r>
            <a:endParaRPr lang="ru-RU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-1488" y="3356992"/>
            <a:ext cx="8820472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42925" algn="just">
              <a:buNone/>
            </a:pPr>
            <a:endParaRPr lang="ru-RU" sz="3000" dirty="0" smtClean="0">
              <a:solidFill>
                <a:srgbClr val="FF0000"/>
              </a:solidFill>
            </a:endParaRPr>
          </a:p>
          <a:p>
            <a:pPr marL="0" indent="542925" algn="just">
              <a:buNone/>
            </a:pPr>
            <a:endParaRPr lang="ru-RU" sz="2600" dirty="0" smtClean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269211" y="5955505"/>
            <a:ext cx="1461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7" t="9417" b="6553"/>
          <a:stretch/>
        </p:blipFill>
        <p:spPr bwMode="auto">
          <a:xfrm>
            <a:off x="879740" y="1196752"/>
            <a:ext cx="7414598" cy="355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797920"/>
            <a:ext cx="6645502" cy="1727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12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/>
          <p:cNvSpPr txBox="1">
            <a:spLocks/>
          </p:cNvSpPr>
          <p:nvPr/>
        </p:nvSpPr>
        <p:spPr>
          <a:xfrm>
            <a:off x="-20166" y="3429000"/>
            <a:ext cx="8820472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42925" algn="just">
              <a:buNone/>
            </a:pPr>
            <a:endParaRPr lang="ru-RU" sz="3000" dirty="0" smtClean="0">
              <a:solidFill>
                <a:srgbClr val="FF0000"/>
              </a:solidFill>
            </a:endParaRPr>
          </a:p>
          <a:p>
            <a:pPr marL="0" indent="542925" algn="just">
              <a:buNone/>
            </a:pPr>
            <a:r>
              <a:rPr lang="en-US" sz="2600" dirty="0">
                <a:solidFill>
                  <a:srgbClr val="FF0000"/>
                </a:solidFill>
              </a:rPr>
              <a:t>j</a:t>
            </a:r>
            <a:r>
              <a:rPr lang="en-US" sz="2600" dirty="0" smtClean="0">
                <a:solidFill>
                  <a:srgbClr val="FF0000"/>
                </a:solidFill>
              </a:rPr>
              <a:t>ustify-content – </a:t>
            </a:r>
            <a:r>
              <a:rPr lang="ru-RU" sz="2600" dirty="0" smtClean="0"/>
              <a:t>выравнивание элементов (блоков) по главной оси.</a:t>
            </a:r>
            <a:endParaRPr lang="en-US" sz="2600" dirty="0" smtClean="0"/>
          </a:p>
          <a:p>
            <a:pPr marL="0" indent="542925" fontAlgn="base">
              <a:buNone/>
            </a:pPr>
            <a:r>
              <a:rPr lang="ru-RU" sz="2400" dirty="0" smtClean="0"/>
              <a:t>Доступные </a:t>
            </a:r>
            <a:r>
              <a:rPr lang="ru-RU" sz="2400" dirty="0"/>
              <a:t>значения </a:t>
            </a:r>
            <a:r>
              <a:rPr lang="ru-RU" sz="2400" dirty="0" err="1"/>
              <a:t>justify-content</a:t>
            </a:r>
            <a:r>
              <a:rPr lang="ru-RU" sz="2400" dirty="0"/>
              <a:t>:</a:t>
            </a:r>
          </a:p>
          <a:p>
            <a:pPr fontAlgn="base"/>
            <a:r>
              <a:rPr lang="ru-RU" sz="2400" dirty="0" err="1">
                <a:solidFill>
                  <a:srgbClr val="7030A0"/>
                </a:solidFill>
              </a:rPr>
              <a:t>flex-start</a:t>
            </a:r>
            <a:r>
              <a:rPr lang="ru-RU" sz="2400" dirty="0"/>
              <a:t> </a:t>
            </a:r>
            <a:r>
              <a:rPr lang="ru-RU" sz="2400" i="1" dirty="0"/>
              <a:t>(значение по умолчанию)</a:t>
            </a:r>
            <a:r>
              <a:rPr lang="ru-RU" sz="2400" dirty="0"/>
              <a:t> : блоки прижаты к началу главной </a:t>
            </a:r>
            <a:r>
              <a:rPr lang="ru-RU" sz="2400" dirty="0" smtClean="0"/>
              <a:t>оси</a:t>
            </a:r>
            <a:r>
              <a:rPr lang="en-US" sz="2400" dirty="0" smtClean="0"/>
              <a:t>;</a:t>
            </a:r>
            <a:endParaRPr lang="ru-RU" sz="2400" dirty="0"/>
          </a:p>
          <a:p>
            <a:pPr fontAlgn="base"/>
            <a:r>
              <a:rPr lang="ru-RU" sz="2400" dirty="0" err="1">
                <a:solidFill>
                  <a:srgbClr val="7030A0"/>
                </a:solidFill>
              </a:rPr>
              <a:t>flex-end</a:t>
            </a:r>
            <a:r>
              <a:rPr lang="ru-RU" sz="2400" dirty="0">
                <a:solidFill>
                  <a:srgbClr val="7030A0"/>
                </a:solidFill>
              </a:rPr>
              <a:t>:</a:t>
            </a:r>
            <a:r>
              <a:rPr lang="ru-RU" sz="2400" dirty="0"/>
              <a:t> блоки прижаты к концу главной оси</a:t>
            </a:r>
          </a:p>
          <a:p>
            <a:pPr algn="just" fontAlgn="base"/>
            <a:r>
              <a:rPr lang="ru-RU" sz="2400" dirty="0" err="1">
                <a:solidFill>
                  <a:srgbClr val="7030A0"/>
                </a:solidFill>
              </a:rPr>
              <a:t>center</a:t>
            </a:r>
            <a:r>
              <a:rPr lang="ru-RU" sz="2400" dirty="0">
                <a:solidFill>
                  <a:srgbClr val="7030A0"/>
                </a:solidFill>
              </a:rPr>
              <a:t>:</a:t>
            </a:r>
            <a:r>
              <a:rPr lang="ru-RU" sz="2400" dirty="0"/>
              <a:t> </a:t>
            </a:r>
            <a:r>
              <a:rPr lang="ru-RU" sz="2400" dirty="0" err="1" smtClean="0"/>
              <a:t>блки</a:t>
            </a:r>
            <a:r>
              <a:rPr lang="ru-RU" sz="2400" dirty="0" smtClean="0"/>
              <a:t> </a:t>
            </a:r>
            <a:r>
              <a:rPr lang="ru-RU" sz="2400" dirty="0"/>
              <a:t>располагаются в центре главной оси</a:t>
            </a:r>
          </a:p>
          <a:p>
            <a:pPr fontAlgn="base"/>
            <a:r>
              <a:rPr lang="ru-RU" sz="2400" dirty="0" err="1">
                <a:solidFill>
                  <a:srgbClr val="7030A0"/>
                </a:solidFill>
              </a:rPr>
              <a:t>space-between</a:t>
            </a:r>
            <a:r>
              <a:rPr lang="ru-RU" sz="2400" dirty="0">
                <a:solidFill>
                  <a:srgbClr val="7030A0"/>
                </a:solidFill>
              </a:rPr>
              <a:t>:</a:t>
            </a:r>
            <a:r>
              <a:rPr lang="ru-RU" sz="2400" dirty="0"/>
              <a:t> первый блок располагается в начале главной оси, последний блок – в конце, все остальные блоки равномерно распределены в оставшемся пространстве.</a:t>
            </a:r>
          </a:p>
          <a:p>
            <a:pPr fontAlgn="base"/>
            <a:r>
              <a:rPr lang="ru-RU" sz="2400" dirty="0" err="1">
                <a:solidFill>
                  <a:srgbClr val="7030A0"/>
                </a:solidFill>
              </a:rPr>
              <a:t>space-around</a:t>
            </a:r>
            <a:r>
              <a:rPr lang="ru-RU" sz="2400" dirty="0">
                <a:solidFill>
                  <a:srgbClr val="7030A0"/>
                </a:solidFill>
              </a:rPr>
              <a:t>:</a:t>
            </a:r>
            <a:r>
              <a:rPr lang="ru-RU" sz="2400" dirty="0"/>
              <a:t> все блоки равномерно распределены вдоль главной оси, разделяя все свободное пространство поровну</a:t>
            </a:r>
            <a:r>
              <a:rPr lang="ru-RU" sz="2400" dirty="0" smtClean="0"/>
              <a:t>.</a:t>
            </a:r>
            <a:r>
              <a:rPr lang="ru-RU" sz="2400" dirty="0"/>
              <a:t/>
            </a:r>
            <a:br>
              <a:rPr lang="ru-RU" sz="2400" dirty="0"/>
            </a:br>
            <a:endParaRPr lang="en-US" sz="2400" dirty="0" smtClean="0"/>
          </a:p>
          <a:p>
            <a:pPr marL="0" indent="542925" algn="just">
              <a:buNone/>
            </a:pPr>
            <a:endParaRPr lang="ru-RU" sz="2800" dirty="0"/>
          </a:p>
          <a:p>
            <a:pPr marL="0" indent="542925" algn="just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269211" y="5955505"/>
            <a:ext cx="1461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-20166" y="0"/>
            <a:ext cx="9163372" cy="11967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justify-content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:</a:t>
            </a:r>
            <a:endParaRPr lang="ru-RU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607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269211" y="5955505"/>
            <a:ext cx="1461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-20166" y="0"/>
            <a:ext cx="9163372" cy="11967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justify-content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:</a:t>
            </a:r>
            <a:endParaRPr lang="ru-RU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96752"/>
            <a:ext cx="4491113" cy="30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764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-19372" y="0"/>
            <a:ext cx="9163372" cy="11967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align</a:t>
            </a:r>
            <a:r>
              <a:rPr lang="ru-RU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-</a:t>
            </a:r>
            <a:r>
              <a:rPr 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items</a:t>
            </a:r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:</a:t>
            </a:r>
            <a:endParaRPr lang="ru-RU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0" y="4221088"/>
            <a:ext cx="8820472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42925" algn="just">
              <a:buNone/>
            </a:pPr>
            <a:endParaRPr lang="ru-RU" sz="3000" dirty="0" smtClean="0">
              <a:solidFill>
                <a:srgbClr val="FF0000"/>
              </a:solidFill>
            </a:endParaRPr>
          </a:p>
          <a:p>
            <a:pPr marL="0" indent="542925" algn="just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align-items </a:t>
            </a:r>
            <a:r>
              <a:rPr lang="en-US" sz="2800" dirty="0">
                <a:solidFill>
                  <a:srgbClr val="FF0000"/>
                </a:solidFill>
              </a:rPr>
              <a:t>– </a:t>
            </a:r>
            <a:r>
              <a:rPr lang="ru-RU" sz="2800" dirty="0"/>
              <a:t>выравнивание элементов (блоков) по </a:t>
            </a:r>
            <a:r>
              <a:rPr lang="ru-RU" sz="2800" dirty="0" smtClean="0"/>
              <a:t>поперечной </a:t>
            </a:r>
            <a:r>
              <a:rPr lang="ru-RU" sz="2800" dirty="0"/>
              <a:t>оси</a:t>
            </a:r>
            <a:r>
              <a:rPr lang="ru-RU" sz="2800" dirty="0" smtClean="0"/>
              <a:t>.</a:t>
            </a:r>
          </a:p>
          <a:p>
            <a:pPr marL="0" indent="542925" fontAlgn="base">
              <a:buNone/>
            </a:pPr>
            <a:r>
              <a:rPr lang="ru-RU" sz="2800" dirty="0"/>
              <a:t>Доступные значения </a:t>
            </a:r>
            <a:r>
              <a:rPr lang="ru-RU" sz="2800" dirty="0" err="1"/>
              <a:t>align-items</a:t>
            </a:r>
            <a:r>
              <a:rPr lang="ru-RU" sz="2800" dirty="0"/>
              <a:t>:</a:t>
            </a:r>
          </a:p>
          <a:p>
            <a:pPr fontAlgn="base"/>
            <a:r>
              <a:rPr lang="ru-RU" sz="2800" dirty="0" err="1">
                <a:solidFill>
                  <a:srgbClr val="7030A0"/>
                </a:solidFill>
              </a:rPr>
              <a:t>flex-start</a:t>
            </a:r>
            <a:r>
              <a:rPr lang="ru-RU" sz="2800" dirty="0"/>
              <a:t>: блоки прижаты к началу поперечной оси</a:t>
            </a:r>
          </a:p>
          <a:p>
            <a:pPr fontAlgn="base"/>
            <a:r>
              <a:rPr lang="ru-RU" sz="2800" dirty="0" err="1">
                <a:solidFill>
                  <a:srgbClr val="7030A0"/>
                </a:solidFill>
              </a:rPr>
              <a:t>flex-end</a:t>
            </a:r>
            <a:r>
              <a:rPr lang="ru-RU" sz="2800" dirty="0"/>
              <a:t>: блоки прижаты к концу поперечной оси</a:t>
            </a:r>
          </a:p>
          <a:p>
            <a:pPr fontAlgn="base"/>
            <a:r>
              <a:rPr lang="ru-RU" sz="2800" dirty="0" err="1">
                <a:solidFill>
                  <a:srgbClr val="7030A0"/>
                </a:solidFill>
              </a:rPr>
              <a:t>center</a:t>
            </a:r>
            <a:r>
              <a:rPr lang="ru-RU" sz="2800" dirty="0"/>
              <a:t>: блоки располагаются в центре поперечной оси</a:t>
            </a:r>
          </a:p>
          <a:p>
            <a:pPr fontAlgn="base"/>
            <a:r>
              <a:rPr lang="ru-RU" sz="2800" dirty="0" err="1">
                <a:solidFill>
                  <a:srgbClr val="7030A0"/>
                </a:solidFill>
              </a:rPr>
              <a:t>baseline</a:t>
            </a:r>
            <a:r>
              <a:rPr lang="ru-RU" sz="2800" dirty="0"/>
              <a:t>: блоки выровнены по их </a:t>
            </a:r>
            <a:r>
              <a:rPr lang="ru-RU" sz="2800" dirty="0" err="1"/>
              <a:t>baseline</a:t>
            </a:r>
            <a:endParaRPr lang="ru-RU" sz="2800" dirty="0"/>
          </a:p>
          <a:p>
            <a:pPr fontAlgn="base"/>
            <a:r>
              <a:rPr lang="ru-RU" sz="2800" dirty="0" err="1">
                <a:solidFill>
                  <a:srgbClr val="7030A0"/>
                </a:solidFill>
              </a:rPr>
              <a:t>stretch</a:t>
            </a:r>
            <a:r>
              <a:rPr lang="ru-RU" sz="2800" dirty="0"/>
              <a:t> </a:t>
            </a:r>
            <a:r>
              <a:rPr lang="ru-RU" sz="2800" i="1" dirty="0"/>
              <a:t>(значение по умолчанию)</a:t>
            </a:r>
            <a:r>
              <a:rPr lang="ru-RU" sz="2800" dirty="0"/>
              <a:t> : блоки растянуты, занимая все доступное место по поперечной оси, при этом все же учитываются </a:t>
            </a:r>
            <a:r>
              <a:rPr lang="ru-RU" sz="2800" dirty="0" err="1"/>
              <a:t>min-width</a:t>
            </a:r>
            <a:r>
              <a:rPr lang="ru-RU" sz="2800" dirty="0"/>
              <a:t>/</a:t>
            </a:r>
            <a:r>
              <a:rPr lang="ru-RU" sz="2800" dirty="0" err="1"/>
              <a:t>max-width</a:t>
            </a:r>
            <a:r>
              <a:rPr lang="ru-RU" sz="2800" dirty="0"/>
              <a:t>, если таковые заданы.</a:t>
            </a:r>
          </a:p>
          <a:p>
            <a:pPr marL="0" indent="542925" algn="just">
              <a:buNone/>
            </a:pPr>
            <a:endParaRPr lang="en-US" sz="2800" dirty="0"/>
          </a:p>
          <a:p>
            <a:pPr marL="0" indent="542925" algn="just">
              <a:buNone/>
            </a:pPr>
            <a:endParaRPr lang="en-US" sz="2600" dirty="0"/>
          </a:p>
          <a:p>
            <a:pPr marL="0" indent="542925" algn="just">
              <a:buNone/>
            </a:pPr>
            <a:endParaRPr lang="ru-RU" sz="2600" dirty="0"/>
          </a:p>
          <a:p>
            <a:pPr marL="0" indent="542925" algn="just">
              <a:buNone/>
            </a:pPr>
            <a:endParaRPr lang="ru-RU" sz="2800" dirty="0"/>
          </a:p>
          <a:p>
            <a:pPr marL="0" indent="542925" algn="just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269211" y="5955505"/>
            <a:ext cx="1461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157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269211" y="5955505"/>
            <a:ext cx="1461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19372" y="0"/>
            <a:ext cx="9163372" cy="11967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align</a:t>
            </a:r>
            <a:r>
              <a:rPr lang="ru-RU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-</a:t>
            </a:r>
            <a:r>
              <a:rPr 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items</a:t>
            </a:r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:</a:t>
            </a:r>
            <a:endParaRPr lang="ru-RU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340768"/>
            <a:ext cx="3609975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231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269211" y="5955505"/>
            <a:ext cx="1461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6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-19372" y="1076028"/>
            <a:ext cx="8820472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42925" algn="just">
              <a:buNone/>
            </a:pPr>
            <a:endParaRPr lang="ru-RU" sz="3000" dirty="0" smtClean="0">
              <a:solidFill>
                <a:srgbClr val="FF0000"/>
              </a:solidFill>
            </a:endParaRPr>
          </a:p>
          <a:p>
            <a:pPr marL="0" indent="542925" algn="just">
              <a:buNone/>
            </a:pPr>
            <a:endParaRPr lang="en-US" sz="2800" b="1" dirty="0" smtClean="0"/>
          </a:p>
          <a:p>
            <a:pPr marL="0" indent="542925" algn="just">
              <a:buNone/>
            </a:pPr>
            <a:endParaRPr lang="en-US" sz="2800" b="1" dirty="0"/>
          </a:p>
          <a:p>
            <a:pPr marL="0" indent="542925" algn="just">
              <a:buNone/>
            </a:pPr>
            <a:endParaRPr lang="en-US" sz="2800" b="1" dirty="0" smtClean="0"/>
          </a:p>
          <a:p>
            <a:pPr marL="0" indent="542925" algn="just">
              <a:buNone/>
            </a:pPr>
            <a:r>
              <a:rPr lang="ru-RU" sz="2800" dirty="0" err="1">
                <a:solidFill>
                  <a:srgbClr val="FF0000"/>
                </a:solidFill>
              </a:rPr>
              <a:t>flex-wrap</a:t>
            </a:r>
            <a:r>
              <a:rPr lang="ru-RU" sz="2800" dirty="0"/>
              <a:t> задаёт правила вывода </a:t>
            </a:r>
            <a:r>
              <a:rPr lang="ru-RU" sz="2800" dirty="0" err="1"/>
              <a:t>flex</a:t>
            </a:r>
            <a:r>
              <a:rPr lang="ru-RU" sz="2800" dirty="0"/>
              <a:t>-элементов — в одну строку или в несколько, с переносом блоков.</a:t>
            </a:r>
            <a:endParaRPr lang="ru-RU" sz="2400" dirty="0"/>
          </a:p>
          <a:p>
            <a:pPr marL="0" indent="542925" algn="just">
              <a:buNone/>
            </a:pPr>
            <a:endParaRPr lang="ru-RU" sz="2600" dirty="0"/>
          </a:p>
          <a:p>
            <a:pPr marL="0" indent="542925" algn="just">
              <a:buNone/>
            </a:pPr>
            <a:endParaRPr lang="ru-RU" sz="2800" dirty="0"/>
          </a:p>
          <a:p>
            <a:pPr marL="0" indent="542925" algn="just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-19372" y="0"/>
            <a:ext cx="9163372" cy="11967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flex</a:t>
            </a:r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:</a:t>
            </a:r>
            <a:endParaRPr lang="ru-RU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2426245"/>
      </p:ext>
    </p:extLst>
  </p:cSld>
  <p:clrMapOvr>
    <a:masterClrMapping/>
  </p:clrMapOvr>
</p:sld>
</file>

<file path=ppt/theme/theme1.xml><?xml version="1.0" encoding="utf-8"?>
<a:theme xmlns:a="http://schemas.openxmlformats.org/drawingml/2006/main" name="Составная">
  <a:themeElements>
    <a:clrScheme name="Составная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Состав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тав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1789</TotalTime>
  <Words>47</Words>
  <Application>Microsoft Office PowerPoint</Application>
  <PresentationFormat>Экран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Составная</vt:lpstr>
      <vt:lpstr>display:flex: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</dc:title>
  <dc:creator>dima</dc:creator>
  <cp:lastModifiedBy>dima</cp:lastModifiedBy>
  <cp:revision>72</cp:revision>
  <dcterms:created xsi:type="dcterms:W3CDTF">2022-03-23T17:49:03Z</dcterms:created>
  <dcterms:modified xsi:type="dcterms:W3CDTF">2022-08-22T19:23:31Z</dcterms:modified>
</cp:coreProperties>
</file>