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2" autoAdjust="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boilerplate.com/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" TargetMode="External"/><Relationship Id="rId5" Type="http://schemas.openxmlformats.org/officeDocument/2006/relationships/hyperlink" Target="http://www.rdio.com/" TargetMode="External"/><Relationship Id="rId4" Type="http://schemas.openxmlformats.org/officeDocument/2006/relationships/hyperlink" Target="https://www.gov.u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9372" y="0"/>
            <a:ext cx="9163372" cy="11967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Пример разницы шрифтов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488" y="3356992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ru-RU" sz="2600" dirty="0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8954" r="1105" b="12712"/>
          <a:stretch/>
        </p:blipFill>
        <p:spPr bwMode="auto">
          <a:xfrm>
            <a:off x="163293" y="2276872"/>
            <a:ext cx="8655691" cy="279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12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-20166" y="3429000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6575" algn="just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Normalize.css</a:t>
            </a:r>
            <a:r>
              <a:rPr lang="en-US" sz="2600" dirty="0"/>
              <a:t> — </a:t>
            </a:r>
            <a:r>
              <a:rPr lang="ru-RU" sz="2600" dirty="0"/>
              <a:t>это небольшой </a:t>
            </a:r>
            <a:r>
              <a:rPr lang="en-US" sz="2600" dirty="0"/>
              <a:t>CSS-</a:t>
            </a:r>
            <a:r>
              <a:rPr lang="ru-RU" sz="2600" dirty="0"/>
              <a:t>файл, который обеспечивает для </a:t>
            </a:r>
            <a:r>
              <a:rPr lang="en-US" sz="2600" dirty="0"/>
              <a:t>HTML-</a:t>
            </a:r>
            <a:r>
              <a:rPr lang="ru-RU" sz="2600" dirty="0"/>
              <a:t>элементов лучшую </a:t>
            </a:r>
            <a:r>
              <a:rPr lang="ru-RU" sz="2600" dirty="0" err="1"/>
              <a:t>кроссбраузерность</a:t>
            </a:r>
            <a:r>
              <a:rPr lang="ru-RU" sz="2600" dirty="0"/>
              <a:t> в стилях по умолчанию. Это современная, готовая к </a:t>
            </a:r>
            <a:r>
              <a:rPr lang="en-US" sz="2600" dirty="0"/>
              <a:t>HTML5 </a:t>
            </a:r>
            <a:r>
              <a:rPr lang="ru-RU" sz="2600" dirty="0"/>
              <a:t>альтернатива традиционному </a:t>
            </a:r>
            <a:r>
              <a:rPr lang="en-US" sz="2600" dirty="0"/>
              <a:t>reset.css.</a:t>
            </a:r>
          </a:p>
          <a:p>
            <a:pPr marL="0" indent="542925" algn="just">
              <a:buNone/>
            </a:pPr>
            <a:r>
              <a:rPr lang="ru-RU" sz="2600" dirty="0" smtClean="0"/>
              <a:t>В</a:t>
            </a:r>
            <a:r>
              <a:rPr lang="ru-RU" sz="2600" dirty="0"/>
              <a:t> настоящее время </a:t>
            </a:r>
            <a:r>
              <a:rPr lang="en-US" sz="2600" dirty="0"/>
              <a:t>normalize.css </a:t>
            </a:r>
            <a:r>
              <a:rPr lang="ru-RU" sz="2600" dirty="0"/>
              <a:t>используется в </a:t>
            </a:r>
            <a:r>
              <a:rPr lang="en-US" sz="2600" dirty="0">
                <a:hlinkClick r:id="rId2"/>
              </a:rPr>
              <a:t>Twitter Bootstrap</a:t>
            </a:r>
            <a:r>
              <a:rPr lang="en-US" sz="2600" dirty="0"/>
              <a:t>, </a:t>
            </a:r>
            <a:r>
              <a:rPr lang="en-US" sz="2600" dirty="0">
                <a:hlinkClick r:id="rId3"/>
              </a:rPr>
              <a:t>HTML5 Boilerplate</a:t>
            </a:r>
            <a:r>
              <a:rPr lang="en-US" sz="2600" dirty="0"/>
              <a:t>, </a:t>
            </a:r>
            <a:r>
              <a:rPr lang="en-US" sz="2600" dirty="0">
                <a:hlinkClick r:id="rId4"/>
              </a:rPr>
              <a:t>GOV.UK</a:t>
            </a:r>
            <a:r>
              <a:rPr lang="en-US" sz="2600" dirty="0"/>
              <a:t>, </a:t>
            </a:r>
            <a:r>
              <a:rPr lang="en-US" sz="2600" dirty="0" err="1">
                <a:hlinkClick r:id="rId5"/>
              </a:rPr>
              <a:t>Rdio</a:t>
            </a:r>
            <a:r>
              <a:rPr lang="en-US" sz="2600" dirty="0"/>
              <a:t>, </a:t>
            </a:r>
            <a:r>
              <a:rPr lang="en-US" sz="2600" dirty="0">
                <a:hlinkClick r:id="rId6"/>
              </a:rPr>
              <a:t>CSS Tricks</a:t>
            </a:r>
            <a:r>
              <a:rPr lang="en-US" sz="2600" dirty="0"/>
              <a:t> </a:t>
            </a:r>
            <a:r>
              <a:rPr lang="ru-RU" sz="2600" dirty="0"/>
              <a:t>и во многих других </a:t>
            </a:r>
            <a:r>
              <a:rPr lang="ru-RU" sz="2600" dirty="0" err="1"/>
              <a:t>фреймворках</a:t>
            </a:r>
            <a:r>
              <a:rPr lang="ru-RU" sz="2600" dirty="0"/>
              <a:t>, инструментах и сайтах.</a:t>
            </a:r>
          </a:p>
          <a:p>
            <a:pPr marL="0" indent="542925" fontAlgn="base"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en-US" sz="2400" dirty="0" smtClean="0"/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20166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Normalize.css: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0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20166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Пример названия шрифтов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09936"/>
            <a:ext cx="4489720" cy="541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6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Serif, sans-serif: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67" y="1916832"/>
            <a:ext cx="5715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5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6450"/>
            <a:ext cx="8130480" cy="28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Serif, sans-serif: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31640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2019</TotalTime>
  <Words>24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Составная</vt:lpstr>
      <vt:lpstr>Пример разницы шрифтов: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dima</dc:creator>
  <cp:lastModifiedBy>dima</cp:lastModifiedBy>
  <cp:revision>78</cp:revision>
  <dcterms:created xsi:type="dcterms:W3CDTF">2022-03-23T17:49:03Z</dcterms:created>
  <dcterms:modified xsi:type="dcterms:W3CDTF">2022-08-23T19:23:21Z</dcterms:modified>
</cp:coreProperties>
</file>