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32" r:id="rId3"/>
    <p:sldId id="341" r:id="rId4"/>
    <p:sldId id="380" r:id="rId5"/>
    <p:sldId id="382" r:id="rId6"/>
    <p:sldId id="383" r:id="rId7"/>
    <p:sldId id="384" r:id="rId8"/>
    <p:sldId id="386" r:id="rId9"/>
    <p:sldId id="387" r:id="rId10"/>
    <p:sldId id="385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401" r:id="rId21"/>
    <p:sldId id="398" r:id="rId22"/>
    <p:sldId id="399" r:id="rId23"/>
    <p:sldId id="400" r:id="rId24"/>
    <p:sldId id="402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а Москалева" initials="АМ" lastIdx="1" clrIdx="0">
    <p:extLst>
      <p:ext uri="{19B8F6BF-5375-455C-9EA6-DF929625EA0E}">
        <p15:presenceInfo xmlns:p15="http://schemas.microsoft.com/office/powerpoint/2012/main" userId="afb3694df75c0e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B838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13" autoAdjust="0"/>
    <p:restoredTop sz="71792" autoAdjust="0"/>
  </p:normalViewPr>
  <p:slideViewPr>
    <p:cSldViewPr snapToGrid="0" snapToObjects="1">
      <p:cViewPr varScale="1">
        <p:scale>
          <a:sx n="83" d="100"/>
          <a:sy n="83" d="100"/>
        </p:scale>
        <p:origin x="111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32D6D89-7339-4B1F-8BA5-51A6542CD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3D9A4B-28AC-4917-9C40-54D0063BEA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E94DD-FB22-483E-8C3D-FAA40CF4A2D5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020320-ABF0-4243-8099-39DE51CCFA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F6CCF1-3D19-43E7-8F30-823D3C31DF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16B6E-DD69-473D-A7C9-8F79D5BFF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079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AE07E-95DA-204E-9F3A-EB486E89AF3C}" type="datetimeFigureOut">
              <a:rPr lang="ru-RU" smtClean="0"/>
              <a:t>12.04.2022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 err="1"/>
              <a:t>враща</a:t>
            </a:r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CDE37-B9FD-9E47-A0C7-262A784E4B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72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DE37-B9FD-9E47-A0C7-262A784E4B6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373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DE37-B9FD-9E47-A0C7-262A784E4B6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311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DE37-B9FD-9E47-A0C7-262A784E4B6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36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DE37-B9FD-9E47-A0C7-262A784E4B6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049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DE37-B9FD-9E47-A0C7-262A784E4B6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145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DE37-B9FD-9E47-A0C7-262A784E4B6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640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DE37-B9FD-9E47-A0C7-262A784E4B6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349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DE37-B9FD-9E47-A0C7-262A784E4B6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816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DE37-B9FD-9E47-A0C7-262A784E4B6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334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DE37-B9FD-9E47-A0C7-262A784E4B6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250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DE37-B9FD-9E47-A0C7-262A784E4B6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56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DE37-B9FD-9E47-A0C7-262A784E4B6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546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DE37-B9FD-9E47-A0C7-262A784E4B6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709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DE37-B9FD-9E47-A0C7-262A784E4B6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871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DE37-B9FD-9E47-A0C7-262A784E4B6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037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DE37-B9FD-9E47-A0C7-262A784E4B6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854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DE37-B9FD-9E47-A0C7-262A784E4B6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245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DE37-B9FD-9E47-A0C7-262A784E4B6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068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DE37-B9FD-9E47-A0C7-262A784E4B6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369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DE37-B9FD-9E47-A0C7-262A784E4B6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737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DE37-B9FD-9E47-A0C7-262A784E4B6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886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DE37-B9FD-9E47-A0C7-262A784E4B6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64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DE37-B9FD-9E47-A0C7-262A784E4B6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43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DE37-B9FD-9E47-A0C7-262A784E4B6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3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6740E-E164-9D4A-80D0-B442F113C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138297-7302-E941-B18F-6BE0D500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AD60-4EF0-DF40-8749-34FCB0BB5FFE}" type="datetime1">
              <a:rPr lang="ru-RU" smtClean="0"/>
              <a:t>12.04.2022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D26598-D9ED-7A41-B728-7C2EF4C6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A94E96-262F-E441-8DB7-628DBAB3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FB8D-0BF7-DE4E-B902-E2647BC767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204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9236DA06-6D1E-CB41-91E5-9B77F2AE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675C-2575-B74D-8513-DF95FEF92839}" type="datetime1">
              <a:rPr lang="ru-RU" smtClean="0"/>
              <a:t>12.04.2022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C758FF-4938-D84F-8969-32537752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4261DC-ADBE-FA44-8BFC-99B3715B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FB8D-0BF7-DE4E-B902-E2647BC7675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F6653DC-5835-494B-9971-A9AFDBD2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680" y="136800"/>
            <a:ext cx="5577840" cy="432000"/>
          </a:xfrm>
          <a:noFill/>
        </p:spPr>
        <p:txBody>
          <a:bodyPr anchor="t"/>
          <a:lstStyle>
            <a:lvl1pPr algn="r">
              <a:defRPr sz="2200">
                <a:solidFill>
                  <a:schemeClr val="bg1">
                    <a:alpha val="69616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5F68928-86A9-4846-A373-3BDDADAC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512"/>
            <a:ext cx="10515600" cy="43276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FAF697B2-25AA-4E48-93C3-5FB75B46EB0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9788" y="885600"/>
            <a:ext cx="10514012" cy="823912"/>
          </a:xfrm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109088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9ACA1-320C-6748-97A8-8C79D497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680" y="136800"/>
            <a:ext cx="5577840" cy="432000"/>
          </a:xfrm>
        </p:spPr>
        <p:txBody>
          <a:bodyPr anchor="t"/>
          <a:lstStyle>
            <a:lvl1pPr algn="r">
              <a:defRPr sz="2200">
                <a:solidFill>
                  <a:schemeClr val="bg1">
                    <a:alpha val="70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975A6D-A4B5-EB4E-A177-E717CE04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5600"/>
            <a:ext cx="10515600" cy="5151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DA2D00-D944-BA4B-AFF8-87AE4E5D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408-A52E-2F44-B6D2-48B84DFCC368}" type="datetime1">
              <a:rPr lang="ru-RU" smtClean="0"/>
              <a:t>12.04.2022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274818-22CE-804B-886B-594A7D85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D298B9-8AD7-7349-B719-163838E3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FB8D-0BF7-DE4E-B902-E2647BC767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345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EA0A2D43-8417-E445-B47B-1F56B746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85600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08AE8C-0562-134D-89A4-D99CB259B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09512"/>
            <a:ext cx="5157787" cy="4480151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FC6BD8-1E24-F74B-92FF-72900C822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85600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179DF2-35B1-A946-BB69-4EAFC0097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09512"/>
            <a:ext cx="5183188" cy="4480151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55F575E-E18E-8344-8D4A-879D2A52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2346-0915-B04D-B78E-EE780F797181}" type="datetime1">
              <a:rPr lang="ru-RU" smtClean="0"/>
              <a:t>12.04.2022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7D732D0-8342-D241-A953-91D89905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F8F58FA-994A-B246-9BED-A4338A8D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FB8D-0BF7-DE4E-B902-E2647BC7675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3D20997-E837-B34C-A4E9-36FF2B4E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680" y="136800"/>
            <a:ext cx="5577840" cy="432000"/>
          </a:xfrm>
        </p:spPr>
        <p:txBody>
          <a:bodyPr anchor="t"/>
          <a:lstStyle>
            <a:lvl1pPr algn="r">
              <a:defRPr sz="2200">
                <a:solidFill>
                  <a:schemeClr val="bg1">
                    <a:alpha val="70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49767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C28E87E-15D4-F141-B666-EA3E518CF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885600"/>
            <a:ext cx="5181600" cy="51516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B2A472-2666-F948-AF0A-B32562846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885600"/>
            <a:ext cx="5181600" cy="51516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C902DC-999B-7A4E-9021-946908EF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4E02-BCC3-E547-8C4D-A52FEDB4D411}" type="datetime1">
              <a:rPr lang="ru-RU" smtClean="0"/>
              <a:t>12.04.2022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9AA245-FB60-5748-90A9-F8FC3B5E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9340C7-F2E1-BA47-B8EC-F9BB9645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FB8D-0BF7-DE4E-B902-E2647BC7675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3816F84-9AED-E64B-8E7B-B19AFE1A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680" y="136800"/>
            <a:ext cx="5577840" cy="432000"/>
          </a:xfrm>
        </p:spPr>
        <p:txBody>
          <a:bodyPr anchor="t"/>
          <a:lstStyle>
            <a:lvl1pPr algn="r">
              <a:defRPr sz="2200">
                <a:solidFill>
                  <a:schemeClr val="bg1">
                    <a:alpha val="70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422933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8F88B6-7365-5241-884C-232534BF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E8D3-1492-654D-93E8-DCC8A1B89206}" type="datetime1">
              <a:rPr lang="ru-RU" smtClean="0"/>
              <a:t>12.04.2022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90D906-9DDE-3A47-B483-B4416A7B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CBB00A-5A24-8044-B715-78DF2E96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FB8D-0BF7-DE4E-B902-E2647BC767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409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1DCB1-F2A9-864E-B158-C46394DE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2D1756-AF99-E84C-9C0A-6216A7925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A76B8-ED75-BC40-A99F-6F90B4231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456675C-2575-B74D-8513-DF95FEF92839}" type="datetime1">
              <a:rPr lang="ru-RU" smtClean="0"/>
              <a:t>12.04.2022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7F4C43-8A25-8346-AF7E-D9B1D8BC3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3CFC2F-44C6-F646-9A77-1B5DBF3BA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9FB8D-0BF7-DE4E-B902-E2647BC7675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86B6909-B03D-5B44-8B42-01E456AEBC22}"/>
              </a:ext>
            </a:extLst>
          </p:cNvPr>
          <p:cNvSpPr/>
          <p:nvPr userDrawn="1"/>
        </p:nvSpPr>
        <p:spPr>
          <a:xfrm>
            <a:off x="182880" y="136525"/>
            <a:ext cx="1728000" cy="432000"/>
          </a:xfrm>
          <a:prstGeom prst="rect">
            <a:avLst/>
          </a:prstGeom>
          <a:blipFill dpi="0" rotWithShape="1">
            <a:blip r:embed="rId8">
              <a:alphaModFix amt="69984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041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3" r:id="rId4"/>
    <p:sldLayoutId id="2147483652" r:id="rId5"/>
    <p:sldLayoutId id="2147483655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9215C-9219-0E44-BABC-39C3F0D2A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Модули </a:t>
            </a:r>
            <a:r>
              <a:rPr lang="en-US" dirty="0"/>
              <a:t>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842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9215C-9219-0E44-BABC-39C3F0D2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проектов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F03392-D78B-443F-AA02-AE6418CCC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2026312"/>
            <a:ext cx="10515600" cy="3726784"/>
          </a:xfrm>
        </p:spPr>
        <p:txBody>
          <a:bodyPr/>
          <a:lstStyle/>
          <a:p>
            <a:r>
              <a:rPr lang="ru-RU" dirty="0"/>
              <a:t>конкатенирует все JS-файлы в один</a:t>
            </a:r>
            <a:r>
              <a:rPr lang="en-US" dirty="0"/>
              <a:t> </a:t>
            </a:r>
            <a:r>
              <a:rPr lang="ru-RU" dirty="0"/>
              <a:t>в нужном порядке;</a:t>
            </a:r>
          </a:p>
          <a:p>
            <a:r>
              <a:rPr lang="ru-RU" dirty="0"/>
              <a:t>проверяет JS-код на валидность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преобразовывает современный </a:t>
            </a:r>
            <a:r>
              <a:rPr lang="ru-RU" dirty="0" err="1"/>
              <a:t>JavaScript</a:t>
            </a:r>
            <a:r>
              <a:rPr lang="ru-RU" dirty="0"/>
              <a:t> в ES5 для старых браузеров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минимизирует код</a:t>
            </a:r>
            <a:r>
              <a:rPr lang="en-US" dirty="0"/>
              <a:t>;</a:t>
            </a:r>
          </a:p>
          <a:p>
            <a:r>
              <a:rPr lang="ru-RU" dirty="0"/>
              <a:t>преобразовывает </a:t>
            </a:r>
            <a:r>
              <a:rPr lang="en-US" dirty="0"/>
              <a:t>LESS/SASS </a:t>
            </a:r>
            <a:r>
              <a:rPr lang="ru-RU" dirty="0"/>
              <a:t>в </a:t>
            </a:r>
            <a:r>
              <a:rPr lang="en-US" dirty="0"/>
              <a:t>CSS;</a:t>
            </a:r>
          </a:p>
          <a:p>
            <a:r>
              <a:rPr lang="ru-RU" dirty="0"/>
              <a:t>конкатенирует CSS-файлы в один</a:t>
            </a:r>
            <a:r>
              <a:rPr lang="en-US" dirty="0"/>
              <a:t> </a:t>
            </a:r>
            <a:r>
              <a:rPr lang="ru-RU" dirty="0"/>
              <a:t>в нужном порядке;</a:t>
            </a:r>
          </a:p>
          <a:p>
            <a:r>
              <a:rPr lang="ru-RU" dirty="0"/>
              <a:t>минимизирует CSS;</a:t>
            </a:r>
          </a:p>
          <a:p>
            <a:r>
              <a:rPr lang="ru-RU" dirty="0"/>
              <a:t>складывает файлы в отдельную директорию, из которой ты и подключаешь их в своем HTML.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D9BC67-C5D9-469E-96FD-ED4C4025663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ru-RU" dirty="0"/>
              <a:t>Что делает сборщик?</a:t>
            </a:r>
          </a:p>
        </p:txBody>
      </p:sp>
    </p:spTree>
    <p:extLst>
      <p:ext uri="{BB962C8B-B14F-4D97-AF65-F5344CB8AC3E}">
        <p14:creationId xmlns:p14="http://schemas.microsoft.com/office/powerpoint/2010/main" val="2685276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9215C-9219-0E44-BABC-39C3F0D2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проектов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F03392-D78B-443F-AA02-AE6418CCC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1687"/>
            <a:ext cx="10515600" cy="2094751"/>
          </a:xfrm>
        </p:spPr>
        <p:txBody>
          <a:bodyPr/>
          <a:lstStyle/>
          <a:p>
            <a:r>
              <a:rPr lang="ru-RU" dirty="0"/>
              <a:t>Можем использовать все возможности </a:t>
            </a:r>
            <a:r>
              <a:rPr lang="en-US" dirty="0" err="1"/>
              <a:t>js</a:t>
            </a:r>
            <a:r>
              <a:rPr lang="ru-RU" dirty="0"/>
              <a:t> и различные надстройки над ним и это будет работать во всех браузерах</a:t>
            </a:r>
          </a:p>
          <a:p>
            <a:r>
              <a:rPr lang="ru-RU" dirty="0"/>
              <a:t>Мы получаем несколько минимизированных файлов, что ускоряет загрузку нашего приложения</a:t>
            </a:r>
          </a:p>
          <a:p>
            <a:r>
              <a:rPr lang="ru-RU" dirty="0"/>
              <a:t>Уменьшение ошибок во время исполнения кода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D9BC67-C5D9-469E-96FD-ED4C4025663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</a:p>
        </p:txBody>
      </p:sp>
    </p:spTree>
    <p:extLst>
      <p:ext uri="{BB962C8B-B14F-4D97-AF65-F5344CB8AC3E}">
        <p14:creationId xmlns:p14="http://schemas.microsoft.com/office/powerpoint/2010/main" val="1956082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9215C-9219-0E44-BABC-39C3F0D2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проектов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F03392-D78B-443F-AA02-AE6418CCC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1687"/>
            <a:ext cx="10515600" cy="2094751"/>
          </a:xfrm>
        </p:spPr>
        <p:txBody>
          <a:bodyPr>
            <a:normAutofit/>
          </a:bodyPr>
          <a:lstStyle/>
          <a:p>
            <a:r>
              <a:rPr lang="en-US" dirty="0"/>
              <a:t>webpack</a:t>
            </a:r>
          </a:p>
          <a:p>
            <a:r>
              <a:rPr lang="en-US" dirty="0"/>
              <a:t>rollup.js</a:t>
            </a:r>
          </a:p>
          <a:p>
            <a:r>
              <a:rPr lang="en-US" dirty="0"/>
              <a:t>parcel</a:t>
            </a:r>
            <a:endParaRPr lang="ru-RU" dirty="0"/>
          </a:p>
          <a:p>
            <a:r>
              <a:rPr lang="en-US" dirty="0" err="1"/>
              <a:t>esbuild</a:t>
            </a:r>
            <a:endParaRPr lang="ru-RU" dirty="0"/>
          </a:p>
          <a:p>
            <a:r>
              <a:rPr lang="en-US" dirty="0" err="1"/>
              <a:t>Vite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D9BC67-C5D9-469E-96FD-ED4C4025663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ru-RU" dirty="0"/>
              <a:t>Сборщики</a:t>
            </a:r>
          </a:p>
        </p:txBody>
      </p:sp>
    </p:spTree>
    <p:extLst>
      <p:ext uri="{BB962C8B-B14F-4D97-AF65-F5344CB8AC3E}">
        <p14:creationId xmlns:p14="http://schemas.microsoft.com/office/powerpoint/2010/main" val="3072244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9215C-9219-0E44-BABC-39C3F0D2A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Пакеты</a:t>
            </a:r>
          </a:p>
        </p:txBody>
      </p:sp>
    </p:spTree>
    <p:extLst>
      <p:ext uri="{BB962C8B-B14F-4D97-AF65-F5344CB8AC3E}">
        <p14:creationId xmlns:p14="http://schemas.microsoft.com/office/powerpoint/2010/main" val="2284816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9215C-9219-0E44-BABC-39C3F0D2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7E0825-C6A2-41BD-9C07-242A3C37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365" y="3124954"/>
            <a:ext cx="7428978" cy="432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Пакет – это группа из одного или нескольких модулей </a:t>
            </a:r>
          </a:p>
        </p:txBody>
      </p:sp>
    </p:spTree>
    <p:extLst>
      <p:ext uri="{BB962C8B-B14F-4D97-AF65-F5344CB8AC3E}">
        <p14:creationId xmlns:p14="http://schemas.microsoft.com/office/powerpoint/2010/main" val="2635610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9215C-9219-0E44-BABC-39C3F0D2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9164065-01D2-4D31-A0A0-8B7D09B31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87" y="3212999"/>
            <a:ext cx="7842337" cy="43200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package.json</a:t>
            </a:r>
            <a:r>
              <a:rPr lang="en-US" dirty="0"/>
              <a:t> </a:t>
            </a:r>
            <a:r>
              <a:rPr lang="ru-RU" dirty="0"/>
              <a:t>– файл с метаданными и зависимостями пакета</a:t>
            </a:r>
          </a:p>
        </p:txBody>
      </p:sp>
    </p:spTree>
    <p:extLst>
      <p:ext uri="{BB962C8B-B14F-4D97-AF65-F5344CB8AC3E}">
        <p14:creationId xmlns:p14="http://schemas.microsoft.com/office/powerpoint/2010/main" val="1910092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9215C-9219-0E44-BABC-39C3F0D2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2A690C-9C63-48FB-ADBF-84D2104CE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841" y="1747902"/>
            <a:ext cx="5258317" cy="378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71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9215C-9219-0E44-BABC-39C3F0D2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6B1F9A-4375-4338-BBE7-85321D25C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288" y="2732972"/>
            <a:ext cx="6150783" cy="165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15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9215C-9219-0E44-BABC-39C3F0D2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53186-7489-45A8-A90A-58D73A50BB0C}"/>
              </a:ext>
            </a:extLst>
          </p:cNvPr>
          <p:cNvSpPr txBox="1"/>
          <p:nvPr/>
        </p:nvSpPr>
        <p:spPr>
          <a:xfrm>
            <a:off x="4017253" y="2659559"/>
            <a:ext cx="3093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(^, ~)</a:t>
            </a:r>
            <a:r>
              <a:rPr lang="ru-RU" sz="4400" dirty="0">
                <a:solidFill>
                  <a:schemeClr val="bg1"/>
                </a:solidFill>
              </a:rPr>
              <a:t>5.72.0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ABC87034-A81F-437C-B02F-AA99B779C647}"/>
              </a:ext>
            </a:extLst>
          </p:cNvPr>
          <p:cNvCxnSpPr>
            <a:cxnSpLocks/>
          </p:cNvCxnSpPr>
          <p:nvPr/>
        </p:nvCxnSpPr>
        <p:spPr>
          <a:xfrm flipV="1">
            <a:off x="4658744" y="3410533"/>
            <a:ext cx="876821" cy="86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7544A3-DCED-4C2A-B023-4A8727022FCC}"/>
              </a:ext>
            </a:extLst>
          </p:cNvPr>
          <p:cNvSpPr txBox="1"/>
          <p:nvPr/>
        </p:nvSpPr>
        <p:spPr>
          <a:xfrm>
            <a:off x="4246063" y="4371963"/>
            <a:ext cx="84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major</a:t>
            </a:r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5D86F30-FF24-4AFD-9E1F-41F6D1BCA395}"/>
              </a:ext>
            </a:extLst>
          </p:cNvPr>
          <p:cNvCxnSpPr>
            <a:cxnSpLocks/>
          </p:cNvCxnSpPr>
          <p:nvPr/>
        </p:nvCxnSpPr>
        <p:spPr>
          <a:xfrm>
            <a:off x="5882064" y="1999720"/>
            <a:ext cx="152510" cy="659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0A348F-C5AC-4812-BDFA-E7BC04F4F540}"/>
              </a:ext>
            </a:extLst>
          </p:cNvPr>
          <p:cNvSpPr txBox="1"/>
          <p:nvPr/>
        </p:nvSpPr>
        <p:spPr>
          <a:xfrm>
            <a:off x="5535565" y="1566260"/>
            <a:ext cx="84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minor</a:t>
            </a:r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A773B2C-F74A-464D-8F26-990CC30FDBB1}"/>
              </a:ext>
            </a:extLst>
          </p:cNvPr>
          <p:cNvCxnSpPr>
            <a:cxnSpLocks/>
          </p:cNvCxnSpPr>
          <p:nvPr/>
        </p:nvCxnSpPr>
        <p:spPr>
          <a:xfrm flipH="1" flipV="1">
            <a:off x="6917450" y="3377893"/>
            <a:ext cx="598744" cy="92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6E9831-92CD-4088-8122-0EAA77025963}"/>
              </a:ext>
            </a:extLst>
          </p:cNvPr>
          <p:cNvSpPr txBox="1"/>
          <p:nvPr/>
        </p:nvSpPr>
        <p:spPr>
          <a:xfrm>
            <a:off x="7223505" y="4428465"/>
            <a:ext cx="84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patch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36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9215C-9219-0E44-BABC-39C3F0D2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3410DA-88B5-42CC-8E17-486C379C5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5" y="1443037"/>
            <a:ext cx="36004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92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9215C-9219-0E44-BABC-39C3F0D2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Модули </a:t>
            </a:r>
            <a:r>
              <a:rPr lang="en-US" dirty="0"/>
              <a:t>JS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F5E69A-4810-4F0C-83E6-02A5A41C6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импорт/экспорт</a:t>
            </a:r>
          </a:p>
          <a:p>
            <a:r>
              <a:rPr lang="ru-RU" dirty="0"/>
              <a:t>сборка проектов</a:t>
            </a:r>
          </a:p>
          <a:p>
            <a:r>
              <a:rPr lang="ru-RU" dirty="0"/>
              <a:t>пакеты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C61AAA-EF63-47EF-BA77-80350E71920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</p:spTree>
    <p:extLst>
      <p:ext uri="{BB962C8B-B14F-4D97-AF65-F5344CB8AC3E}">
        <p14:creationId xmlns:p14="http://schemas.microsoft.com/office/powerpoint/2010/main" val="1775763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9215C-9219-0E44-BABC-39C3F0D2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E803FC-8DE0-42CC-B81B-23E62FF43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2181225"/>
            <a:ext cx="72961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14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9215C-9219-0E44-BABC-39C3F0D2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9164065-01D2-4D31-A0A0-8B7D09B31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268" y="3125317"/>
            <a:ext cx="4811039" cy="43200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 помощью чего управлять пакетами?</a:t>
            </a:r>
          </a:p>
        </p:txBody>
      </p:sp>
    </p:spTree>
    <p:extLst>
      <p:ext uri="{BB962C8B-B14F-4D97-AF65-F5344CB8AC3E}">
        <p14:creationId xmlns:p14="http://schemas.microsoft.com/office/powerpoint/2010/main" val="110383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9215C-9219-0E44-BABC-39C3F0D2A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Менеджеры пакетов</a:t>
            </a:r>
          </a:p>
        </p:txBody>
      </p:sp>
    </p:spTree>
    <p:extLst>
      <p:ext uri="{BB962C8B-B14F-4D97-AF65-F5344CB8AC3E}">
        <p14:creationId xmlns:p14="http://schemas.microsoft.com/office/powerpoint/2010/main" val="4066420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41A887F3-88E1-4C34-B216-456C31410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893" y="2653464"/>
            <a:ext cx="5157787" cy="823912"/>
          </a:xfrm>
        </p:spPr>
        <p:txBody>
          <a:bodyPr>
            <a:normAutofit/>
          </a:bodyPr>
          <a:lstStyle/>
          <a:p>
            <a:r>
              <a:rPr lang="en-US" sz="3600" dirty="0" err="1"/>
              <a:t>npm</a:t>
            </a:r>
            <a:endParaRPr lang="ru-RU" sz="3600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81EAA8F-8965-4C2D-B99D-65D2F9CFE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66393" y="3792581"/>
            <a:ext cx="3074305" cy="1321787"/>
          </a:xfrm>
        </p:spPr>
        <p:txBody>
          <a:bodyPr/>
          <a:lstStyle/>
          <a:p>
            <a:r>
              <a:rPr lang="ru-RU" dirty="0" err="1"/>
              <a:t>поставлется</a:t>
            </a:r>
            <a:r>
              <a:rPr lang="ru-RU" dirty="0"/>
              <a:t> с </a:t>
            </a:r>
            <a:r>
              <a:rPr lang="en-US" dirty="0"/>
              <a:t>node.js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4E5537E-7814-496B-8579-88FEF306D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6332" y="2653463"/>
            <a:ext cx="5183188" cy="823912"/>
          </a:xfrm>
        </p:spPr>
        <p:txBody>
          <a:bodyPr>
            <a:normAutofit/>
          </a:bodyPr>
          <a:lstStyle/>
          <a:p>
            <a:r>
              <a:rPr lang="en-US" sz="3600" dirty="0"/>
              <a:t>yarn</a:t>
            </a:r>
            <a:endParaRPr lang="ru-RU" sz="3600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4EC4B16-64FC-42DD-82CD-A30952931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31567" y="3792580"/>
            <a:ext cx="4267953" cy="1321787"/>
          </a:xfrm>
        </p:spPr>
        <p:txBody>
          <a:bodyPr/>
          <a:lstStyle/>
          <a:p>
            <a:r>
              <a:rPr lang="ru-RU" dirty="0"/>
              <a:t>является пакетом </a:t>
            </a:r>
            <a:r>
              <a:rPr lang="en-US" dirty="0"/>
              <a:t>node.js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9215C-9219-0E44-BABC-39C3F0D2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Менеджеры пакетов</a:t>
            </a:r>
          </a:p>
        </p:txBody>
      </p:sp>
    </p:spTree>
    <p:extLst>
      <p:ext uri="{BB962C8B-B14F-4D97-AF65-F5344CB8AC3E}">
        <p14:creationId xmlns:p14="http://schemas.microsoft.com/office/powerpoint/2010/main" val="2754130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9215C-9219-0E44-BABC-39C3F0D2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Менеджеры пакетов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81EAA8F-8965-4C2D-B99D-65D2F9CFE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2508372"/>
            <a:ext cx="10515600" cy="2699650"/>
          </a:xfrm>
        </p:spPr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&lt;</a:t>
            </a:r>
            <a:r>
              <a:rPr lang="ru-RU" dirty="0"/>
              <a:t>пакет</a:t>
            </a:r>
            <a:r>
              <a:rPr lang="en-US" dirty="0"/>
              <a:t>&gt;(--save, -dev, --production, -g)</a:t>
            </a:r>
          </a:p>
          <a:p>
            <a:r>
              <a:rPr lang="en-US" dirty="0" err="1"/>
              <a:t>npm</a:t>
            </a:r>
            <a:r>
              <a:rPr lang="en-US" dirty="0"/>
              <a:t> list</a:t>
            </a:r>
            <a:r>
              <a:rPr lang="ru-RU" dirty="0"/>
              <a:t> (</a:t>
            </a:r>
            <a:r>
              <a:rPr lang="en-US" dirty="0"/>
              <a:t>--depth 0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outdated</a:t>
            </a:r>
          </a:p>
          <a:p>
            <a:r>
              <a:rPr lang="en-US" dirty="0" err="1"/>
              <a:t>npm</a:t>
            </a:r>
            <a:r>
              <a:rPr lang="en-US" dirty="0"/>
              <a:t> update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ru-RU" dirty="0"/>
              <a:t>пакет</a:t>
            </a:r>
            <a:r>
              <a:rPr lang="en-US" dirty="0"/>
              <a:t>&gt;</a:t>
            </a:r>
          </a:p>
          <a:p>
            <a:r>
              <a:rPr lang="en-US" dirty="0" err="1"/>
              <a:t>npm</a:t>
            </a:r>
            <a:r>
              <a:rPr lang="en-US" dirty="0"/>
              <a:t> uninstall &lt;</a:t>
            </a:r>
            <a:r>
              <a:rPr lang="ru-RU" dirty="0"/>
              <a:t>пакет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1A887F3-88E1-4C34-B216-456C3141067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1981037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9215C-9219-0E44-BABC-39C3F0D2A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Модуль</a:t>
            </a:r>
          </a:p>
        </p:txBody>
      </p:sp>
    </p:spTree>
    <p:extLst>
      <p:ext uri="{BB962C8B-B14F-4D97-AF65-F5344CB8AC3E}">
        <p14:creationId xmlns:p14="http://schemas.microsoft.com/office/powerpoint/2010/main" val="2018463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9215C-9219-0E44-BABC-39C3F0D2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46E54E-A6B1-44B0-B5C6-1150A5647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299" y="2060458"/>
            <a:ext cx="10515600" cy="2737083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	Модуль -  отдельный файл </a:t>
            </a:r>
            <a:r>
              <a:rPr lang="ru-RU" dirty="0" err="1"/>
              <a:t>JavaScript</a:t>
            </a:r>
            <a:r>
              <a:rPr lang="ru-RU" dirty="0"/>
              <a:t>, содержащий функции или объекты, используемые другими программами или модулями.</a:t>
            </a:r>
          </a:p>
        </p:txBody>
      </p:sp>
    </p:spTree>
    <p:extLst>
      <p:ext uri="{BB962C8B-B14F-4D97-AF65-F5344CB8AC3E}">
        <p14:creationId xmlns:p14="http://schemas.microsoft.com/office/powerpoint/2010/main" val="3033772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9215C-9219-0E44-BABC-39C3F0D2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824A01-F3B5-4951-8562-8664C1119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2566287"/>
            <a:ext cx="10515600" cy="1725425"/>
          </a:xfrm>
        </p:spPr>
        <p:txBody>
          <a:bodyPr/>
          <a:lstStyle/>
          <a:p>
            <a:r>
              <a:rPr lang="ru-RU" dirty="0"/>
              <a:t>инкапсуляция - скрытие кода внутри модуля, если не хотим, чтобы его изменяли;</a:t>
            </a:r>
          </a:p>
          <a:p>
            <a:r>
              <a:rPr lang="ru-RU" dirty="0" err="1"/>
              <a:t>переиспользование</a:t>
            </a:r>
            <a:r>
              <a:rPr lang="ru-RU" dirty="0"/>
              <a:t> – не нужно писать одно и то же снова и снова;</a:t>
            </a:r>
          </a:p>
          <a:p>
            <a:r>
              <a:rPr lang="ru-RU" dirty="0"/>
              <a:t>управление зависимостями – легкая замена модуля без необходимости переписывать наш код.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185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9215C-9219-0E44-BABC-39C3F0D2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D9BC67-C5D9-469E-96FD-ED4C4025663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ES</a:t>
            </a:r>
            <a:r>
              <a:rPr lang="ru-RU" dirty="0"/>
              <a:t>6 модули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88EAC-C7EB-4B4D-8C37-322855F3D553}"/>
              </a:ext>
            </a:extLst>
          </p:cNvPr>
          <p:cNvSpPr txBox="1"/>
          <p:nvPr/>
        </p:nvSpPr>
        <p:spPr>
          <a:xfrm>
            <a:off x="2254685" y="3198167"/>
            <a:ext cx="1240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export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8AC3E-7727-4A16-8F0B-453496CFC567}"/>
              </a:ext>
            </a:extLst>
          </p:cNvPr>
          <p:cNvSpPr txBox="1"/>
          <p:nvPr/>
        </p:nvSpPr>
        <p:spPr>
          <a:xfrm>
            <a:off x="8440455" y="3202487"/>
            <a:ext cx="1240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import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12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9215C-9219-0E44-BABC-39C3F0D2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D9BC67-C5D9-469E-96FD-ED4C4025663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err="1"/>
              <a:t>CommonJS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88EAC-C7EB-4B4D-8C37-322855F3D553}"/>
              </a:ext>
            </a:extLst>
          </p:cNvPr>
          <p:cNvSpPr txBox="1"/>
          <p:nvPr/>
        </p:nvSpPr>
        <p:spPr>
          <a:xfrm>
            <a:off x="2254684" y="3198167"/>
            <a:ext cx="2404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8AC3E-7727-4A16-8F0B-453496CFC567}"/>
              </a:ext>
            </a:extLst>
          </p:cNvPr>
          <p:cNvSpPr txBox="1"/>
          <p:nvPr/>
        </p:nvSpPr>
        <p:spPr>
          <a:xfrm>
            <a:off x="8440455" y="3202487"/>
            <a:ext cx="1240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require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451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9215C-9219-0E44-BABC-39C3F0D2A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Сборка проектов</a:t>
            </a:r>
          </a:p>
        </p:txBody>
      </p:sp>
    </p:spTree>
    <p:extLst>
      <p:ext uri="{BB962C8B-B14F-4D97-AF65-F5344CB8AC3E}">
        <p14:creationId xmlns:p14="http://schemas.microsoft.com/office/powerpoint/2010/main" val="2149189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9215C-9219-0E44-BABC-39C3F0D2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проектов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27634C-A1C8-45C9-884F-E3FAC52CE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142" y="2968523"/>
            <a:ext cx="10515600" cy="92095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Сборщик проектов - это инструмент, который автоматически преобразует проект в соответствии с заранее написанными правилами.</a:t>
            </a:r>
          </a:p>
        </p:txBody>
      </p:sp>
    </p:spTree>
    <p:extLst>
      <p:ext uri="{BB962C8B-B14F-4D97-AF65-F5344CB8AC3E}">
        <p14:creationId xmlns:p14="http://schemas.microsoft.com/office/powerpoint/2010/main" val="214378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Пользовательские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_template" id="{D35C709A-AE16-2B45-81B5-0787D20C1D6A}" vid="{5E86C004-5FDA-0A4C-8982-D111160AC7E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14655</TotalTime>
  <Words>304</Words>
  <Application>Microsoft Office PowerPoint</Application>
  <PresentationFormat>Широкоэкранный</PresentationFormat>
  <Paragraphs>100</Paragraphs>
  <Slides>24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7" baseType="lpstr">
      <vt:lpstr>Arial</vt:lpstr>
      <vt:lpstr>Calibri</vt:lpstr>
      <vt:lpstr>Тема Office</vt:lpstr>
      <vt:lpstr>Модули JS</vt:lpstr>
      <vt:lpstr>Модули JS</vt:lpstr>
      <vt:lpstr>Модуль</vt:lpstr>
      <vt:lpstr>Модуль</vt:lpstr>
      <vt:lpstr>Модуль</vt:lpstr>
      <vt:lpstr>Модуль</vt:lpstr>
      <vt:lpstr>Модуль</vt:lpstr>
      <vt:lpstr>Сборка проектов</vt:lpstr>
      <vt:lpstr>Сборка проектов</vt:lpstr>
      <vt:lpstr>Сборка проектов</vt:lpstr>
      <vt:lpstr>Сборка проектов</vt:lpstr>
      <vt:lpstr>Сборка проектов</vt:lpstr>
      <vt:lpstr>Пакеты</vt:lpstr>
      <vt:lpstr>Пакеты</vt:lpstr>
      <vt:lpstr>Пакеты</vt:lpstr>
      <vt:lpstr>Пакеты</vt:lpstr>
      <vt:lpstr>Пакеты</vt:lpstr>
      <vt:lpstr>Пакеты</vt:lpstr>
      <vt:lpstr>Пакеты</vt:lpstr>
      <vt:lpstr>Пакеты</vt:lpstr>
      <vt:lpstr>Пакеты</vt:lpstr>
      <vt:lpstr>Менеджеры пакетов</vt:lpstr>
      <vt:lpstr>Менеджеры пакетов</vt:lpstr>
      <vt:lpstr>Менеджеры пакетов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Александра Москалева</cp:lastModifiedBy>
  <cp:revision>354</cp:revision>
  <dcterms:created xsi:type="dcterms:W3CDTF">2022-01-03T09:54:55Z</dcterms:created>
  <dcterms:modified xsi:type="dcterms:W3CDTF">2022-04-12T15:00:49Z</dcterms:modified>
</cp:coreProperties>
</file>