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60" r:id="rId3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BF3FFFD-C098-4740-BA83-AF7494E26753}">
          <p14:sldIdLst>
            <p14:sldId id="257"/>
            <p14:sldId id="260"/>
          </p14:sldIdLst>
        </p14:section>
        <p14:section name="ToyBox" id="{C5D53E5E-22ED-49B9-93C3-990FEE822451}">
          <p14:sldIdLst/>
        </p14:section>
        <p14:section name="Poincare/Tangles" id="{CBA75B26-9A0C-41DC-AD40-8109AFD62EBF}">
          <p14:sldIdLst/>
        </p14:section>
        <p14:section name="Action principle/Turnstile area" id="{0712A139-6389-4DD6-A429-46F3098D5004}">
          <p14:sldIdLst/>
        </p14:section>
        <p14:section name="Conclusion" id="{C54ECD32-35D6-4281-97A1-0756074ADEC3}">
          <p14:sldIdLst/>
        </p14:section>
        <p14:section name="Additionnals" id="{11C9E76A-4918-4057-9D1D-6F5DA0FCEF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  <a:srgbClr val="EAF0D8"/>
    <a:srgbClr val="00677B"/>
    <a:srgbClr val="070707"/>
    <a:srgbClr val="BFD730"/>
    <a:srgbClr val="4B8FCC"/>
    <a:srgbClr val="5C2D91"/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82699"/>
  </p:normalViewPr>
  <p:slideViewPr>
    <p:cSldViewPr snapToGrid="0" snapToObjects="1" showGuides="1">
      <p:cViewPr>
        <p:scale>
          <a:sx n="101" d="100"/>
          <a:sy n="101" d="100"/>
        </p:scale>
        <p:origin x="1728" y="366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5072" y="208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5E91-54C5-BF47-91BF-2E2A520F920D}" type="datetime1">
              <a:rPr lang="fr-CH" smtClean="0">
                <a:latin typeface="Arial" panose="020B0604020202020204" pitchFamily="34" charset="0"/>
              </a:rPr>
              <a:t>03.06.2024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701F3EA-C8BD-D544-8519-665215575D25}" type="datetime1">
              <a:rPr lang="fr-CH" smtClean="0"/>
              <a:t>03.06.2024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62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6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4" y="2571751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44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85331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37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noProof="0"/>
              <a:t>WELCOME TO EPFL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noProof="0"/>
              <a:t>Speaker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3" r:id="rId3"/>
    <p:sldLayoutId id="2147483681" r:id="rId4"/>
    <p:sldLayoutId id="2147483673" r:id="rId5"/>
    <p:sldLayoutId id="2147483685" r:id="rId6"/>
    <p:sldLayoutId id="2147483662" r:id="rId7"/>
    <p:sldLayoutId id="2147483674" r:id="rId8"/>
    <p:sldLayoutId id="2147483675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  <p:sldLayoutId id="2147483701" r:id="rId17"/>
    <p:sldLayoutId id="2147483702" r:id="rId18"/>
    <p:sldLayoutId id="2147483703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>
                <a:solidFill>
                  <a:srgbClr val="E30613"/>
                </a:solidFill>
              </a:rPr>
              <a:t>Ecole Polytechnique Fédérale de Lausanne</a:t>
            </a:r>
          </a:p>
        </p:txBody>
      </p:sp>
      <p:pic>
        <p:nvPicPr>
          <p:cNvPr id="13" name="Espace réservé pour une image  5">
            <a:extLst>
              <a:ext uri="{FF2B5EF4-FFF2-40B4-BE49-F238E27FC236}">
                <a16:creationId xmlns:a16="http://schemas.microsoft.com/office/drawing/2014/main" id="{1B481D43-0BA0-C61E-6743-7830D9914C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18169" r="5121" b="18169"/>
          <a:stretch/>
        </p:blipFill>
        <p:spPr>
          <a:xfrm>
            <a:off x="1735138" y="0"/>
            <a:ext cx="7412037" cy="4948238"/>
          </a:xfrm>
        </p:spPr>
      </p:pic>
      <p:sp>
        <p:nvSpPr>
          <p:cNvPr id="14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113" y="778132"/>
            <a:ext cx="6231088" cy="2151528"/>
          </a:xfrm>
        </p:spPr>
        <p:txBody>
          <a:bodyPr>
            <a:normAutofit/>
          </a:bodyPr>
          <a:lstStyle/>
          <a:p>
            <a:r>
              <a:rPr lang="fr-FR" sz="4400" b="1" dirty="0">
                <a:effectLst/>
                <a:latin typeface="+mj-lt"/>
                <a:ea typeface="Aptos" panose="020B0004020202020204" pitchFamily="34" charset="0"/>
              </a:rPr>
              <a:t>U</a:t>
            </a:r>
            <a:r>
              <a:rPr lang="en-CH" sz="4000" b="1" dirty="0">
                <a:effectLst/>
                <a:latin typeface="+mj-lt"/>
                <a:ea typeface="Aptos" panose="020B0004020202020204" pitchFamily="34" charset="0"/>
              </a:rPr>
              <a:t>sing </a:t>
            </a:r>
            <a:r>
              <a:rPr lang="en-CH" sz="4000" b="1" dirty="0" err="1">
                <a:effectLst/>
                <a:latin typeface="+mj-lt"/>
                <a:ea typeface="Aptos" panose="020B0004020202020204" pitchFamily="34" charset="0"/>
              </a:rPr>
              <a:t>Meiss’s</a:t>
            </a:r>
            <a:r>
              <a:rPr lang="en-CH" sz="4000" b="1" dirty="0">
                <a:effectLst/>
                <a:latin typeface="+mj-lt"/>
                <a:ea typeface="Aptos" panose="020B0004020202020204" pitchFamily="34" charset="0"/>
              </a:rPr>
              <a:t> action principle to quantify stochasticity in the stellarator edge</a:t>
            </a:r>
            <a:endParaRPr lang="fr-FR" sz="4000" dirty="0">
              <a:latin typeface="+mj-lt"/>
            </a:endParaRPr>
          </a:p>
        </p:txBody>
      </p:sp>
      <p:sp>
        <p:nvSpPr>
          <p:cNvPr id="15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8606" y="4689527"/>
            <a:ext cx="1828800" cy="460375"/>
          </a:xfrm>
        </p:spPr>
        <p:txBody>
          <a:bodyPr lIns="90000">
            <a:normAutofit/>
          </a:bodyPr>
          <a:lstStyle/>
          <a:p>
            <a:r>
              <a:rPr lang="fr-FR" sz="1400" b="1" dirty="0"/>
              <a:t>Ludovic Rais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2AF0A55C-66AB-F046-AA02-AFC919A1C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7029" y="4683125"/>
            <a:ext cx="1828800" cy="460375"/>
          </a:xfrm>
        </p:spPr>
        <p:txBody>
          <a:bodyPr/>
          <a:lstStyle/>
          <a:p>
            <a:r>
              <a:rPr lang="fr-FR" b="1" dirty="0"/>
              <a:t>June 2024</a:t>
            </a:r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W7X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30</Words>
  <Application>Microsoft Office PowerPoint</Application>
  <PresentationFormat>On-screen Show (16:9)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Franklin Gothic Demi Cond</vt:lpstr>
      <vt:lpstr>Wingdings</vt:lpstr>
      <vt:lpstr>Thème Office</vt:lpstr>
      <vt:lpstr>Using Meiss’s action principle to quantify stochasticity in the stellarator edge</vt:lpstr>
      <vt:lpstr>W7X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ludovic rais</cp:lastModifiedBy>
  <cp:revision>303</cp:revision>
  <cp:lastPrinted>2019-06-19T13:21:30Z</cp:lastPrinted>
  <dcterms:created xsi:type="dcterms:W3CDTF">2019-04-02T06:24:35Z</dcterms:created>
  <dcterms:modified xsi:type="dcterms:W3CDTF">2024-06-04T07:39:59Z</dcterms:modified>
</cp:coreProperties>
</file>