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GitHub: From Zero to Hero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practical guide for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Pushing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Connect remote: git remote add origin &lt;url&gt; (first time).</a:t>
            </a:r>
          </a:p>
          <a:p>
            <a:pPr/>
            <a:r>
              <a:t>Upload commits: git push -u origin main.</a:t>
            </a:r>
          </a:p>
          <a:p>
            <a:pPr/>
            <a:r>
              <a:t>Changes visible to collaborators instantly.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Branches = parallel universes for features/experiments.</a:t>
            </a:r>
          </a:p>
          <a:p>
            <a:pPr/>
            <a:r>
              <a:t>Create: git checkout -b feature‑scoreboard.</a:t>
            </a:r>
          </a:p>
          <a:p>
            <a:pPr/>
            <a:r>
              <a:t>Merge or delete when work is tested.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Propose merging a branch into main.</a:t>
            </a:r>
          </a:p>
          <a:p>
            <a:pPr/>
            <a:r>
              <a:t>Conversation hub: code review, comments, suggestions.</a:t>
            </a:r>
          </a:p>
          <a:p>
            <a:pPr/>
            <a:r>
              <a:t>Status checks (CI) run automatically.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Forks: copy a repo to your account—submit PRs upstream.</a:t>
            </a:r>
          </a:p>
          <a:p>
            <a:pPr/>
            <a:r>
              <a:t>Issues: track bugs, features, Q&amp;A.</a:t>
            </a:r>
          </a:p>
          <a:p>
            <a:pPr/>
            <a:r>
              <a:t>Discussions: long‑form conversations &amp; community support.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Management on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Projects v2 = spreadsheet‑like views, custom fields.</a:t>
            </a:r>
          </a:p>
          <a:p>
            <a:pPr/>
            <a:r>
              <a:t>Kanban boards for tasks (To‑Do ➜ In Progress ➜ Done).</a:t>
            </a:r>
          </a:p>
          <a:p>
            <a:pPr/>
            <a:r>
              <a:t>Milestones &amp; status updates keep the team aligned.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Integration with 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Automate tests, builds, deployments on every push.</a:t>
            </a:r>
          </a:p>
          <a:p>
            <a:pPr/>
            <a:r>
              <a:t>Marketplace offers &gt;20k reusable workflows.</a:t>
            </a:r>
          </a:p>
          <a:p>
            <a:pPr/>
            <a:r>
              <a:t>Secure your workflows with Dependabot &amp; permissions.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Developing Anywhere with Codespaces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Spin up cloud dev environments in seconds—browser or VS Code.</a:t>
            </a:r>
          </a:p>
          <a:p>
            <a:pPr/>
            <a:r>
              <a:t>Preconfigured with Docker &amp; devcontainers.json.</a:t>
            </a:r>
          </a:p>
          <a:p>
            <a:pPr/>
            <a:r>
              <a:t>Perfect for Chromebooks or shared computers.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Keeping Code Secure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Dependabot alerts &amp; automatic pull‑requests.</a:t>
            </a:r>
          </a:p>
          <a:p>
            <a:pPr/>
            <a:r>
              <a:t>Secret scanning prevents credential leaks.</a:t>
            </a:r>
          </a:p>
          <a:p>
            <a:pPr/>
            <a:r>
              <a:t>Branch protection rules enforce reviews &amp; status checks.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Assistance with GitHub Copilot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Suggests code &amp; comments right in your editor.</a:t>
            </a:r>
          </a:p>
          <a:p>
            <a:pPr/>
            <a:r>
              <a:t>Copilot Chat answers ‘how do I…?’ questions about your code.</a:t>
            </a:r>
          </a:p>
          <a:p>
            <a:pPr/>
            <a:r>
              <a:t>Enterprise editions integrate with private repos &amp; Azure.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Etiquette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Commit early, commit often—small logical chunks.</a:t>
            </a:r>
          </a:p>
          <a:p>
            <a:pPr/>
            <a:r>
              <a:t>Write clear READMEs &amp; CONTRIBUTING.md.</a:t>
            </a:r>
          </a:p>
          <a:p>
            <a:pPr/>
            <a:r>
              <a:t>Be respectful in code reviews; welcome first‑time contributors.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Real‑Life Story: The SkateScore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Three high‑school students wanted a fair way to track scores at skating events.</a:t>
            </a:r>
          </a:p>
          <a:p>
            <a:pPr/>
            <a:r>
              <a:t>They had only laptops, curiosity—and zero experience with Git.</a:t>
            </a:r>
          </a:p>
          <a:p>
            <a:pPr/>
            <a:r>
              <a:t>By creating a shared repository on GitHub, they iterated safely: commit, push, pull‑request, review.</a:t>
            </a:r>
          </a:p>
          <a:p>
            <a:pPr/>
            <a:r>
              <a:t>In two weeks they shipped a working prototype; today 10+ local events rely on it.</a:t>
            </a:r>
          </a:p>
          <a:p>
            <a:pPr/>
            <a:r>
              <a:t>Their journey mirrors yours: start small, learn workflows, grow with the community.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GitHub Docs (docs.github.com)</a:t>
            </a:r>
          </a:p>
          <a:p>
            <a:pPr/>
            <a:r>
              <a:t>Git Cheat Sheet (git‑scm.com/docs)</a:t>
            </a:r>
          </a:p>
          <a:p>
            <a:pPr/>
            <a:r>
              <a:t>GitHub Learning Lab interactive courses</a:t>
            </a:r>
          </a:p>
          <a:p>
            <a:pPr/>
            <a:r>
              <a:t>Pro Git Book (free online)</a:t>
            </a:r>
          </a:p>
          <a:p>
            <a:pPr/>
            <a:r>
              <a:t>Explore open‑source: ‘good‑first‑issue’ label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—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Why version control matters</a:t>
            </a:r>
          </a:p>
          <a:p>
            <a:pPr/>
            <a:r>
              <a:t>Core Git workflow (add ➜ commit ➜ push)</a:t>
            </a:r>
          </a:p>
          <a:p>
            <a:pPr/>
            <a:r>
              <a:t>GitHub collaboration features</a:t>
            </a:r>
          </a:p>
          <a:p>
            <a:pPr/>
            <a:r>
              <a:t>Project automation &amp; security</a:t>
            </a:r>
          </a:p>
          <a:p>
            <a:pPr/>
            <a:r>
              <a:t>AI‑powered productivity with Copilot</a:t>
            </a:r>
          </a:p>
          <a:p>
            <a:pPr/>
            <a:r>
              <a:t>Best practices &amp; resources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time machine for your code—track every change.</a:t>
            </a:r>
          </a:p>
          <a:p>
            <a:pPr/>
            <a:r>
              <a:t>Rewind, experiment, and collaborate without fear.</a:t>
            </a:r>
          </a:p>
          <a:p>
            <a:pPr/>
            <a:r>
              <a:t>Industry standard: Git is used by companies from NASA to Netflix.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vs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Git: the command‑line tool that runs locally, invented by Linus Torvalds.</a:t>
            </a:r>
          </a:p>
          <a:p>
            <a:pPr/>
            <a:r>
              <a:t>GitHub: the cloud platform that hosts Git repositories, collaboration tools, and CI/CD.</a:t>
            </a:r>
          </a:p>
          <a:p>
            <a:pPr/>
            <a:r>
              <a:t>Think ‘document’ vs ‘Google Docs’. Git is the format; GitHub is the shared workspace.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Signing Up and Exploring the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Create an account at github.com (student pack available!).</a:t>
            </a:r>
          </a:p>
          <a:p>
            <a:pPr/>
            <a:r>
              <a:t>Key areas: Repositories, Pull Requests, Issues, Projects, Marketplace, Profile.</a:t>
            </a:r>
          </a:p>
          <a:p>
            <a:pPr/>
            <a:r>
              <a:t>Follow onboarding checklist—GitHub now guides new users step‑by‑step.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Your First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Click ➜ New → name, description, README, .gitignore, license.</a:t>
            </a:r>
          </a:p>
          <a:p>
            <a:pPr/>
            <a:r>
              <a:t>Private vs Public: start private, open‑source when ready.</a:t>
            </a:r>
          </a:p>
          <a:p>
            <a:pPr/>
            <a:r>
              <a:t>Clone URL copies to your machine: git clone &lt;url&gt;.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Git &amp; Initial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Download Git from git‑scm.com or use your package manager.</a:t>
            </a:r>
          </a:p>
          <a:p>
            <a:pPr/>
            <a:r>
              <a:t>Configure identity: git config --global user.name &amp; user.email.</a:t>
            </a:r>
          </a:p>
          <a:p>
            <a:pPr/>
            <a:r>
              <a:t>Set default branch to ‘main’: git config --global init.defaultBranch main.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Making Your First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Stage change: git add &lt;file&gt;</a:t>
            </a:r>
          </a:p>
          <a:p>
            <a:pPr/>
            <a:r>
              <a:t>Record snapshot: git commit ‑m "Add hello world"</a:t>
            </a:r>
          </a:p>
          <a:p>
            <a:pPr/>
            <a:r>
              <a:t>Good commit messages = concise title + context.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