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97"/>
        <p:guide pos="36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7535545" y="687705"/>
            <a:ext cx="4656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21*10</a:t>
            </a:r>
            <a:r>
              <a:rPr lang="zh-CN" altLang="en-US"/>
              <a:t>网格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单个网格：</a:t>
            </a:r>
            <a:endParaRPr lang="zh-CN" altLang="en-US"/>
          </a:p>
          <a:p>
            <a:r>
              <a:rPr lang="en-US" altLang="zh-CN"/>
              <a:t>WIDTH: 20</a:t>
            </a:r>
            <a:endParaRPr lang="en-US" altLang="zh-CN"/>
          </a:p>
          <a:p>
            <a:r>
              <a:rPr lang="en-US" altLang="zh-CN"/>
              <a:t>HEIGHT: 20</a:t>
            </a:r>
            <a:endParaRPr lang="en-US" altLang="zh-CN"/>
          </a:p>
          <a:p>
            <a:r>
              <a:rPr lang="zh-CN" altLang="en-US"/>
              <a:t>有</a:t>
            </a:r>
            <a:r>
              <a:rPr lang="en-US" altLang="zh-CN"/>
              <a:t>Block</a:t>
            </a:r>
            <a:r>
              <a:rPr lang="zh-CN" altLang="en-US"/>
              <a:t>颜色</a:t>
            </a:r>
            <a:r>
              <a:rPr lang="en-US" altLang="zh-CN"/>
              <a:t>: black</a:t>
            </a:r>
            <a:r>
              <a:rPr lang="zh-CN" altLang="en-US"/>
              <a:t>，无</a:t>
            </a:r>
            <a:r>
              <a:rPr lang="en-US" altLang="zh-CN"/>
              <a:t>Block</a:t>
            </a:r>
            <a:r>
              <a:rPr lang="zh-CN" altLang="en-US"/>
              <a:t>时颜色</a:t>
            </a:r>
            <a:r>
              <a:rPr lang="en-US" altLang="zh-CN"/>
              <a:t>: white</a:t>
            </a:r>
            <a:endParaRPr lang="zh-CN" altLang="en-US"/>
          </a:p>
          <a:p>
            <a:r>
              <a:rPr lang="zh-CN" altLang="en-US"/>
              <a:t>网格之间间距INTERVAL</a:t>
            </a:r>
            <a:r>
              <a:rPr lang="en-US" altLang="zh-CN"/>
              <a:t>: 2</a:t>
            </a:r>
            <a:endParaRPr lang="en-US" altLang="zh-CN"/>
          </a:p>
          <a:p>
            <a:r>
              <a:rPr lang="zh-CN" altLang="en-US"/>
              <a:t>间距线条颜色</a:t>
            </a:r>
            <a:r>
              <a:rPr lang="en-US" altLang="zh-CN"/>
              <a:t>: gray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整个窗口的大小，右侧</a:t>
            </a:r>
            <a:r>
              <a:rPr lang="en-US" altLang="zh-CN"/>
              <a:t>3</a:t>
            </a:r>
            <a:r>
              <a:rPr lang="zh-CN" altLang="en-US"/>
              <a:t>个窗口的位置等细节情况根据实际情况调整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430780" y="753110"/>
            <a:ext cx="4798060" cy="5469890"/>
            <a:chOff x="1561" y="1186"/>
            <a:chExt cx="7556" cy="8614"/>
          </a:xfrm>
        </p:grpSpPr>
        <p:grpSp>
          <p:nvGrpSpPr>
            <p:cNvPr id="15" name="组合 14"/>
            <p:cNvGrpSpPr/>
            <p:nvPr/>
          </p:nvGrpSpPr>
          <p:grpSpPr>
            <a:xfrm rot="0">
              <a:off x="1561" y="1186"/>
              <a:ext cx="7557" cy="8615"/>
              <a:chOff x="4605" y="1057"/>
              <a:chExt cx="9990" cy="861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605" y="1057"/>
                <a:ext cx="9990" cy="861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0822" y="1523"/>
                <a:ext cx="3173" cy="1218"/>
                <a:chOff x="10822" y="1523"/>
                <a:chExt cx="3173" cy="1218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10822" y="1523"/>
                  <a:ext cx="240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Difficulty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22" y="2103"/>
                  <a:ext cx="3173" cy="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822" y="3154"/>
                <a:ext cx="3173" cy="1218"/>
                <a:chOff x="10822" y="1523"/>
                <a:chExt cx="3173" cy="1218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10822" y="1523"/>
                  <a:ext cx="179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Time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0822" y="2103"/>
                  <a:ext cx="3173" cy="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0822" y="4765"/>
                <a:ext cx="3173" cy="1218"/>
                <a:chOff x="10822" y="1523"/>
                <a:chExt cx="3173" cy="1218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10822" y="1523"/>
                  <a:ext cx="208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Score</a:t>
                  </a:r>
                  <a:endParaRPr lang="en-US" altLang="zh-CN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0822" y="2103"/>
                  <a:ext cx="3173" cy="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7" name="图片 16" descr="截屏2020-05-30 下午4.05.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42" y="1439"/>
              <a:ext cx="4079" cy="7922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937" y="1440"/>
              <a:ext cx="4129" cy="3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右箭头 22"/>
          <p:cNvSpPr/>
          <p:nvPr/>
        </p:nvSpPr>
        <p:spPr>
          <a:xfrm>
            <a:off x="1439545" y="1091565"/>
            <a:ext cx="1001395" cy="3257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513" y="985520"/>
            <a:ext cx="144081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QWidget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439545" y="1971040"/>
            <a:ext cx="1218565" cy="325120"/>
          </a:xfrm>
          <a:prstGeom prst="rightArrow">
            <a:avLst>
              <a:gd name="adj1" fmla="val 3984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708" y="1855470"/>
            <a:ext cx="74739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Box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92880" y="2969895"/>
            <a:ext cx="213360" cy="911225"/>
            <a:chOff x="11073" y="7771"/>
            <a:chExt cx="336" cy="1344"/>
          </a:xfrm>
        </p:grpSpPr>
        <p:sp>
          <p:nvSpPr>
            <p:cNvPr id="27" name="矩形 26"/>
            <p:cNvSpPr/>
            <p:nvPr/>
          </p:nvSpPr>
          <p:spPr>
            <a:xfrm>
              <a:off x="11073" y="7771"/>
              <a:ext cx="336" cy="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73" y="8107"/>
              <a:ext cx="336" cy="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73" y="8443"/>
              <a:ext cx="336" cy="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073" y="8779"/>
              <a:ext cx="336" cy="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右箭头 31"/>
          <p:cNvSpPr/>
          <p:nvPr/>
        </p:nvSpPr>
        <p:spPr>
          <a:xfrm>
            <a:off x="1439545" y="3224530"/>
            <a:ext cx="2538095" cy="263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6253" y="3094355"/>
            <a:ext cx="1012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Blcok</a:t>
            </a:r>
            <a:endParaRPr lang="en-US" altLang="zh-CN" sz="2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043305" y="26708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8970" y="451485"/>
            <a:ext cx="1285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281170" y="26708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3470275" y="311086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437890" y="3909060"/>
            <a:ext cx="650875" cy="35814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4210" y="1045845"/>
            <a:ext cx="456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Center: (2, 2) </a:t>
            </a:r>
            <a:r>
              <a:rPr lang="zh-CN" altLang="en-US"/>
              <a:t>轴</a:t>
            </a:r>
            <a:r>
              <a:rPr lang="en-US" altLang="zh-CN"/>
              <a:t>: y = -x </a:t>
            </a:r>
            <a:r>
              <a:rPr lang="zh-CN" altLang="en-US"/>
              <a:t>只需要绕轴旋转即可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3305" y="230251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Start: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40055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8970" y="451485"/>
            <a:ext cx="1285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45740" y="276669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0055" y="147701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Start: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3540760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833745" y="2767330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6656705" y="1845945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8990330" y="276669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9813290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环形箭头 13"/>
          <p:cNvSpPr/>
          <p:nvPr/>
        </p:nvSpPr>
        <p:spPr>
          <a:xfrm rot="10800000">
            <a:off x="1094740" y="2399665"/>
            <a:ext cx="10178415" cy="3616960"/>
          </a:xfrm>
          <a:prstGeom prst="circularArrow">
            <a:avLst>
              <a:gd name="adj1" fmla="val 3715"/>
              <a:gd name="adj2" fmla="val 236609"/>
              <a:gd name="adj3" fmla="val 21303258"/>
              <a:gd name="adj4" fmla="val 10800000"/>
              <a:gd name="adj5" fmla="val 6433"/>
            </a:avLst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6605" y="866775"/>
            <a:ext cx="149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Center: (2, 2)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40055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8970" y="451485"/>
            <a:ext cx="1285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45740" y="276669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0055" y="147701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Start: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3540760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833745" y="2767330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6656705" y="1845945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8990330" y="276669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/>
        </p:nvGraphicFramePr>
        <p:xfrm>
          <a:off x="9813290" y="18453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环形箭头 13"/>
          <p:cNvSpPr/>
          <p:nvPr/>
        </p:nvSpPr>
        <p:spPr>
          <a:xfrm rot="10800000">
            <a:off x="1094740" y="2399665"/>
            <a:ext cx="10178415" cy="3616960"/>
          </a:xfrm>
          <a:prstGeom prst="circularArrow">
            <a:avLst>
              <a:gd name="adj1" fmla="val 3715"/>
              <a:gd name="adj2" fmla="val 236609"/>
              <a:gd name="adj3" fmla="val 21303258"/>
              <a:gd name="adj4" fmla="val 10800000"/>
              <a:gd name="adj5" fmla="val 6433"/>
            </a:avLst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34210" y="1045845"/>
            <a:ext cx="456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Center: (2, 2) </a:t>
            </a:r>
            <a:r>
              <a:rPr lang="zh-CN" altLang="en-US"/>
              <a:t>只需要绕心旋转即可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043305" y="26708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8970" y="451485"/>
            <a:ext cx="1285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S4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281170" y="26708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3470275" y="3110865"/>
            <a:ext cx="700405" cy="3765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437890" y="3909060"/>
            <a:ext cx="650875" cy="35814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3305" y="230251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46605" y="866775"/>
            <a:ext cx="149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Center: (2, 2)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043305" y="2670810"/>
          <a:ext cx="22199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/>
                <a:gridCol w="554990"/>
                <a:gridCol w="554990"/>
                <a:gridCol w="554990"/>
              </a:tblGrid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4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8970" y="451485"/>
            <a:ext cx="1285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S5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305" y="230251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46605" y="866775"/>
            <a:ext cx="1494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Center: (2, 2)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paradox</dc:creator>
  <cp:lastModifiedBy>paradox</cp:lastModifiedBy>
  <cp:revision>2</cp:revision>
  <dcterms:created xsi:type="dcterms:W3CDTF">2020-05-31T02:12:33Z</dcterms:created>
  <dcterms:modified xsi:type="dcterms:W3CDTF">2020-05-31T02:12:33Z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