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ato"/>
      <p:regular r:id="rId17"/>
      <p:bold r:id="rId18"/>
      <p:italic r:id="rId19"/>
      <p:boldItalic r:id="rId20"/>
    </p:embeddedFont>
    <p:embeddedFont>
      <p:font typeface="Kulim Park"/>
      <p:regular r:id="rId21"/>
      <p:bold r:id="rId22"/>
      <p:italic r:id="rId23"/>
      <p:boldItalic r:id="rId24"/>
    </p:embeddedFont>
    <p:embeddedFont>
      <p:font typeface="Manrope"/>
      <p:regular r:id="rId25"/>
      <p:bold r:id="rId26"/>
    </p:embeddedFont>
    <p:embeddedFont>
      <p:font typeface="PT Sans"/>
      <p:regular r:id="rId27"/>
      <p:bold r:id="rId28"/>
      <p:italic r:id="rId29"/>
      <p:boldItalic r:id="rId30"/>
    </p:embeddedFont>
    <p:embeddedFont>
      <p:font typeface="Kulim Park SemiBol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KulimParkSemiBold-regular.fntdata"/><Relationship Id="rId30" Type="http://schemas.openxmlformats.org/officeDocument/2006/relationships/font" Target="fonts/PTSans-boldItalic.fntdata"/><Relationship Id="rId33" Type="http://schemas.openxmlformats.org/officeDocument/2006/relationships/font" Target="fonts/KulimParkSemiBold-italic.fntdata"/><Relationship Id="rId32" Type="http://schemas.openxmlformats.org/officeDocument/2006/relationships/font" Target="fonts/KulimParkSemiBold-bold.fntdata"/><Relationship Id="rId34" Type="http://schemas.openxmlformats.org/officeDocument/2006/relationships/font" Target="fonts/KulimParkSemiBold-boldItalic.fntdata"/><Relationship Id="rId20" Type="http://schemas.openxmlformats.org/officeDocument/2006/relationships/font" Target="fonts/Lato-boldItalic.fntdata"/><Relationship Id="rId22" Type="http://schemas.openxmlformats.org/officeDocument/2006/relationships/font" Target="fonts/KulimPark-bold.fntdata"/><Relationship Id="rId21" Type="http://schemas.openxmlformats.org/officeDocument/2006/relationships/font" Target="fonts/KulimPark-regular.fntdata"/><Relationship Id="rId24" Type="http://schemas.openxmlformats.org/officeDocument/2006/relationships/font" Target="fonts/KulimPark-boldItalic.fntdata"/><Relationship Id="rId23" Type="http://schemas.openxmlformats.org/officeDocument/2006/relationships/font" Target="fonts/KulimPark-italic.fntdata"/><Relationship Id="rId26" Type="http://schemas.openxmlformats.org/officeDocument/2006/relationships/font" Target="fonts/Manrope-bold.fntdata"/><Relationship Id="rId25" Type="http://schemas.openxmlformats.org/officeDocument/2006/relationships/font" Target="fonts/Manrope-regular.fntdata"/><Relationship Id="rId28" Type="http://schemas.openxmlformats.org/officeDocument/2006/relationships/font" Target="fonts/PTSans-bold.fntdata"/><Relationship Id="rId27" Type="http://schemas.openxmlformats.org/officeDocument/2006/relationships/font" Target="fonts/PTSans-regular.fntdata"/><Relationship Id="rId29" Type="http://schemas.openxmlformats.org/officeDocument/2006/relationships/font" Target="fonts/PT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regular.fntdata"/><Relationship Id="rId16" Type="http://schemas.openxmlformats.org/officeDocument/2006/relationships/slide" Target="slides/slide11.xml"/><Relationship Id="rId19" Type="http://schemas.openxmlformats.org/officeDocument/2006/relationships/font" Target="fonts/Lato-italic.fntdata"/><Relationship Id="rId18"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32e3958018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32e3958018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32e3958018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32e3958018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32e395801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2e395801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32e395801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32e395801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32e395801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32e395801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2e3958018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2e395801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32e3958018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32e3958018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32e3958018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32e3958018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32e3958018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32e3958018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32fae5e971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32fae5e971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https://github.com/AkiyamaMizu/ITAppProject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rot="813319">
            <a:off x="-1616877"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rot="-649785">
            <a:off x="6475477"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125387"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8823147">
            <a:off x="-2265377"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536238" y="-142500"/>
            <a:ext cx="4935815" cy="3769836"/>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649785">
            <a:off x="716152"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886273">
              <a:alpha val="13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244193">
            <a:off x="4086917" y="-777268"/>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rot="-9555807">
            <a:off x="-6119383"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txBox="1"/>
          <p:nvPr>
            <p:ph type="ctrTitle"/>
          </p:nvPr>
        </p:nvSpPr>
        <p:spPr>
          <a:xfrm>
            <a:off x="723150" y="1494200"/>
            <a:ext cx="7697700" cy="1598100"/>
          </a:xfrm>
          <a:prstGeom prst="rect">
            <a:avLst/>
          </a:prstGeom>
        </p:spPr>
        <p:txBody>
          <a:bodyPr anchorCtr="0" anchor="ctr" bIns="91425" lIns="91425" spcFirstLastPara="1" rIns="91425" wrap="square" tIns="91425">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p2"/>
          <p:cNvSpPr txBox="1"/>
          <p:nvPr>
            <p:ph idx="1" type="subTitle"/>
          </p:nvPr>
        </p:nvSpPr>
        <p:spPr>
          <a:xfrm>
            <a:off x="1962550" y="3100575"/>
            <a:ext cx="5218500" cy="548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11"/>
          <p:cNvSpPr/>
          <p:nvPr/>
        </p:nvSpPr>
        <p:spPr>
          <a:xfrm rot="-10285629">
            <a:off x="5066449"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1"/>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1"/>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1"/>
          <p:cNvSpPr/>
          <p:nvPr/>
        </p:nvSpPr>
        <p:spPr>
          <a:xfrm flipH="1" rot="9555841">
            <a:off x="70234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1"/>
          <p:cNvSpPr txBox="1"/>
          <p:nvPr>
            <p:ph hasCustomPrompt="1" type="title"/>
          </p:nvPr>
        </p:nvSpPr>
        <p:spPr>
          <a:xfrm>
            <a:off x="1248600" y="1528200"/>
            <a:ext cx="6646800" cy="153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sz="110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94" name="Google Shape;94;p11"/>
          <p:cNvSpPr txBox="1"/>
          <p:nvPr>
            <p:ph idx="1" type="subTitle"/>
          </p:nvPr>
        </p:nvSpPr>
        <p:spPr>
          <a:xfrm>
            <a:off x="1248450" y="3114175"/>
            <a:ext cx="66468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95" name="Shape 9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0">
    <p:spTree>
      <p:nvGrpSpPr>
        <p:cNvPr id="96" name="Shape 96"/>
        <p:cNvGrpSpPr/>
        <p:nvPr/>
      </p:nvGrpSpPr>
      <p:grpSpPr>
        <a:xfrm>
          <a:off x="0" y="0"/>
          <a:ext cx="0" cy="0"/>
          <a:chOff x="0" y="0"/>
          <a:chExt cx="0" cy="0"/>
        </a:xfrm>
      </p:grpSpPr>
      <p:sp>
        <p:nvSpPr>
          <p:cNvPr id="97" name="Google Shape;97;p13"/>
          <p:cNvSpPr/>
          <p:nvPr/>
        </p:nvSpPr>
        <p:spPr>
          <a:xfrm flipH="1" rot="-514371">
            <a:off x="4546199" y="581678"/>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rot="10800000">
            <a:off x="6590028" y="-183052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rot="1051413">
            <a:off x="5372927" y="-597860"/>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rot="6697654">
            <a:off x="-3373442" y="-4867145"/>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flipH="1" rot="9986681">
            <a:off x="-4180552" y="1043048"/>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txBox="1"/>
          <p:nvPr>
            <p:ph type="title"/>
          </p:nvPr>
        </p:nvSpPr>
        <p:spPr>
          <a:xfrm>
            <a:off x="3394963" y="1596925"/>
            <a:ext cx="3855600" cy="16101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3" name="Google Shape;103;p13"/>
          <p:cNvSpPr txBox="1"/>
          <p:nvPr>
            <p:ph hasCustomPrompt="1" idx="2" type="title"/>
          </p:nvPr>
        </p:nvSpPr>
        <p:spPr>
          <a:xfrm>
            <a:off x="1893438" y="1677639"/>
            <a:ext cx="1498200" cy="11235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04" name="Google Shape;104;p13"/>
          <p:cNvSpPr txBox="1"/>
          <p:nvPr>
            <p:ph idx="1" type="subTitle"/>
          </p:nvPr>
        </p:nvSpPr>
        <p:spPr>
          <a:xfrm>
            <a:off x="3394963" y="3246489"/>
            <a:ext cx="2752500" cy="719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05" name="Google Shape;105;p13"/>
          <p:cNvSpPr/>
          <p:nvPr/>
        </p:nvSpPr>
        <p:spPr>
          <a:xfrm flipH="1" rot="10800000">
            <a:off x="779327" y="3478782"/>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1">
    <p:spTree>
      <p:nvGrpSpPr>
        <p:cNvPr id="106" name="Shape 106"/>
        <p:cNvGrpSpPr/>
        <p:nvPr/>
      </p:nvGrpSpPr>
      <p:grpSpPr>
        <a:xfrm>
          <a:off x="0" y="0"/>
          <a:ext cx="0" cy="0"/>
          <a:chOff x="0" y="0"/>
          <a:chExt cx="0" cy="0"/>
        </a:xfrm>
      </p:grpSpPr>
      <p:sp>
        <p:nvSpPr>
          <p:cNvPr id="107" name="Google Shape;107;p14"/>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txBox="1"/>
          <p:nvPr>
            <p:ph type="title"/>
          </p:nvPr>
        </p:nvSpPr>
        <p:spPr>
          <a:xfrm>
            <a:off x="1549950" y="1929275"/>
            <a:ext cx="6044100" cy="16101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3" name="Google Shape;113;p14"/>
          <p:cNvSpPr txBox="1"/>
          <p:nvPr>
            <p:ph hasCustomPrompt="1" idx="2" type="title"/>
          </p:nvPr>
        </p:nvSpPr>
        <p:spPr>
          <a:xfrm>
            <a:off x="3822900" y="845239"/>
            <a:ext cx="1498200" cy="112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14" name="Google Shape;114;p14"/>
          <p:cNvSpPr txBox="1"/>
          <p:nvPr>
            <p:ph idx="1" type="subTitle"/>
          </p:nvPr>
        </p:nvSpPr>
        <p:spPr>
          <a:xfrm>
            <a:off x="2414570" y="3578849"/>
            <a:ext cx="4314900" cy="719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15" name="Google Shape;115;p14"/>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35">
    <p:spTree>
      <p:nvGrpSpPr>
        <p:cNvPr id="116" name="Shape 116"/>
        <p:cNvGrpSpPr/>
        <p:nvPr/>
      </p:nvGrpSpPr>
      <p:grpSpPr>
        <a:xfrm>
          <a:off x="0" y="0"/>
          <a:ext cx="0" cy="0"/>
          <a:chOff x="0" y="0"/>
          <a:chExt cx="0" cy="0"/>
        </a:xfrm>
      </p:grpSpPr>
      <p:sp>
        <p:nvSpPr>
          <p:cNvPr id="117" name="Google Shape;117;p15"/>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5"/>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txBox="1"/>
          <p:nvPr>
            <p:ph type="title"/>
          </p:nvPr>
        </p:nvSpPr>
        <p:spPr>
          <a:xfrm>
            <a:off x="1309450" y="2081675"/>
            <a:ext cx="4314900" cy="16101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23" name="Google Shape;123;p15"/>
          <p:cNvSpPr txBox="1"/>
          <p:nvPr>
            <p:ph hasCustomPrompt="1" idx="2" type="title"/>
          </p:nvPr>
        </p:nvSpPr>
        <p:spPr>
          <a:xfrm>
            <a:off x="6066050" y="691889"/>
            <a:ext cx="1498200" cy="112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24" name="Google Shape;124;p15"/>
          <p:cNvSpPr txBox="1"/>
          <p:nvPr>
            <p:ph idx="1" type="subTitle"/>
          </p:nvPr>
        </p:nvSpPr>
        <p:spPr>
          <a:xfrm>
            <a:off x="1309450" y="3731249"/>
            <a:ext cx="4314900" cy="719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25" name="Google Shape;125;p15"/>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26" name="Shape 126"/>
        <p:cNvGrpSpPr/>
        <p:nvPr/>
      </p:nvGrpSpPr>
      <p:grpSpPr>
        <a:xfrm>
          <a:off x="0" y="0"/>
          <a:ext cx="0" cy="0"/>
          <a:chOff x="0" y="0"/>
          <a:chExt cx="0" cy="0"/>
        </a:xfrm>
      </p:grpSpPr>
      <p:sp>
        <p:nvSpPr>
          <p:cNvPr id="127" name="Google Shape;127;p16"/>
          <p:cNvSpPr/>
          <p:nvPr/>
        </p:nvSpPr>
        <p:spPr>
          <a:xfrm flipH="1" rot="9339447">
            <a:off x="-5157706" y="21951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1118566" y="1549193"/>
            <a:ext cx="1350837" cy="973145"/>
          </a:xfrm>
          <a:custGeom>
            <a:rect b="b" l="l" r="r" t="t"/>
            <a:pathLst>
              <a:path extrusionOk="0" h="13563" w="18827">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6"/>
          <p:cNvSpPr/>
          <p:nvPr/>
        </p:nvSpPr>
        <p:spPr>
          <a:xfrm flipH="1">
            <a:off x="4816263" y="1549200"/>
            <a:ext cx="1350837" cy="973145"/>
          </a:xfrm>
          <a:custGeom>
            <a:rect b="b" l="l" r="r" t="t"/>
            <a:pathLst>
              <a:path extrusionOk="0" h="13563" w="18827">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flipH="1">
            <a:off x="6912085" y="1489537"/>
            <a:ext cx="1162249" cy="1032817"/>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886273">
              <a:alpha val="13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6"/>
          <p:cNvSpPr/>
          <p:nvPr/>
        </p:nvSpPr>
        <p:spPr>
          <a:xfrm>
            <a:off x="3050700" y="1519363"/>
            <a:ext cx="1095097" cy="973144"/>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rot="649785">
            <a:off x="6848027" y="-2440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886273">
              <a:alpha val="13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rot="813319">
            <a:off x="-4299402" y="-47175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rot="9089871">
            <a:off x="7049951"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6"/>
          <p:cNvSpPr/>
          <p:nvPr/>
        </p:nvSpPr>
        <p:spPr>
          <a:xfrm rot="-576017">
            <a:off x="-4825529" y="-672274"/>
            <a:ext cx="7826074"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txBox="1"/>
          <p:nvPr>
            <p:ph type="title"/>
          </p:nvPr>
        </p:nvSpPr>
        <p:spPr>
          <a:xfrm>
            <a:off x="732775"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8" name="Google Shape;138;p16"/>
          <p:cNvSpPr txBox="1"/>
          <p:nvPr>
            <p:ph idx="1" type="subTitle"/>
          </p:nvPr>
        </p:nvSpPr>
        <p:spPr>
          <a:xfrm>
            <a:off x="732787"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39" name="Google Shape;139;p16"/>
          <p:cNvSpPr txBox="1"/>
          <p:nvPr>
            <p:ph hasCustomPrompt="1" idx="2" type="title"/>
          </p:nvPr>
        </p:nvSpPr>
        <p:spPr>
          <a:xfrm>
            <a:off x="73277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6"/>
          <p:cNvSpPr txBox="1"/>
          <p:nvPr>
            <p:ph idx="3" type="title"/>
          </p:nvPr>
        </p:nvSpPr>
        <p:spPr>
          <a:xfrm>
            <a:off x="2680250"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1" name="Google Shape;141;p16"/>
          <p:cNvSpPr txBox="1"/>
          <p:nvPr>
            <p:ph idx="4" type="subTitle"/>
          </p:nvPr>
        </p:nvSpPr>
        <p:spPr>
          <a:xfrm>
            <a:off x="2680262"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2" name="Google Shape;142;p16"/>
          <p:cNvSpPr txBox="1"/>
          <p:nvPr>
            <p:ph idx="5" type="title"/>
          </p:nvPr>
        </p:nvSpPr>
        <p:spPr>
          <a:xfrm>
            <a:off x="4627725"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3" name="Google Shape;143;p16"/>
          <p:cNvSpPr txBox="1"/>
          <p:nvPr>
            <p:ph idx="6" type="subTitle"/>
          </p:nvPr>
        </p:nvSpPr>
        <p:spPr>
          <a:xfrm>
            <a:off x="4627737"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4" name="Google Shape;144;p16"/>
          <p:cNvSpPr txBox="1"/>
          <p:nvPr>
            <p:ph idx="7" type="title"/>
          </p:nvPr>
        </p:nvSpPr>
        <p:spPr>
          <a:xfrm>
            <a:off x="6575200" y="2632300"/>
            <a:ext cx="1836000" cy="8373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 name="Google Shape;145;p16"/>
          <p:cNvSpPr txBox="1"/>
          <p:nvPr>
            <p:ph idx="8" type="subTitle"/>
          </p:nvPr>
        </p:nvSpPr>
        <p:spPr>
          <a:xfrm>
            <a:off x="6575212" y="3511716"/>
            <a:ext cx="1836000" cy="83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46" name="Google Shape;146;p16"/>
          <p:cNvSpPr txBox="1"/>
          <p:nvPr>
            <p:ph hasCustomPrompt="1" idx="9" type="title"/>
          </p:nvPr>
        </p:nvSpPr>
        <p:spPr>
          <a:xfrm>
            <a:off x="268024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6"/>
          <p:cNvSpPr txBox="1"/>
          <p:nvPr>
            <p:ph hasCustomPrompt="1" idx="13" type="title"/>
          </p:nvPr>
        </p:nvSpPr>
        <p:spPr>
          <a:xfrm>
            <a:off x="4627721"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6"/>
          <p:cNvSpPr txBox="1"/>
          <p:nvPr>
            <p:ph hasCustomPrompt="1" idx="14" type="title"/>
          </p:nvPr>
        </p:nvSpPr>
        <p:spPr>
          <a:xfrm>
            <a:off x="6575196" y="1811839"/>
            <a:ext cx="18360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6"/>
          <p:cNvSpPr txBox="1"/>
          <p:nvPr>
            <p:ph idx="15"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7">
    <p:spTree>
      <p:nvGrpSpPr>
        <p:cNvPr id="150" name="Shape 150"/>
        <p:cNvGrpSpPr/>
        <p:nvPr/>
      </p:nvGrpSpPr>
      <p:grpSpPr>
        <a:xfrm>
          <a:off x="0" y="0"/>
          <a:ext cx="0" cy="0"/>
          <a:chOff x="0" y="0"/>
          <a:chExt cx="0" cy="0"/>
        </a:xfrm>
      </p:grpSpPr>
      <p:sp>
        <p:nvSpPr>
          <p:cNvPr id="151" name="Google Shape;151;p17"/>
          <p:cNvSpPr/>
          <p:nvPr/>
        </p:nvSpPr>
        <p:spPr>
          <a:xfrm rot="-9339447">
            <a:off x="7118442" y="32165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flipH="1" rot="10285603">
            <a:off x="-6088365" y="-16178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flipH="1" rot="-649785">
            <a:off x="-1251909" y="-487200"/>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886273">
              <a:alpha val="13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flipH="1" rot="-813319">
            <a:off x="7653159" y="-3566398"/>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flipH="1" rot="-9989847">
            <a:off x="-4910832" y="2960605"/>
            <a:ext cx="7826215" cy="287790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flipH="1" rot="-323977">
            <a:off x="6050295" y="-977077"/>
            <a:ext cx="7826148" cy="2877876"/>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txBox="1"/>
          <p:nvPr>
            <p:ph type="title"/>
          </p:nvPr>
        </p:nvSpPr>
        <p:spPr>
          <a:xfrm>
            <a:off x="1987675" y="1412700"/>
            <a:ext cx="2430000" cy="837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8" name="Google Shape;158;p17"/>
          <p:cNvSpPr txBox="1"/>
          <p:nvPr>
            <p:ph idx="1" type="subTitle"/>
          </p:nvPr>
        </p:nvSpPr>
        <p:spPr>
          <a:xfrm>
            <a:off x="1987700" y="2292125"/>
            <a:ext cx="2430000" cy="61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59" name="Google Shape;159;p17"/>
          <p:cNvSpPr txBox="1"/>
          <p:nvPr>
            <p:ph hasCustomPrompt="1" idx="2" type="title"/>
          </p:nvPr>
        </p:nvSpPr>
        <p:spPr>
          <a:xfrm>
            <a:off x="845800" y="1888050"/>
            <a:ext cx="812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7"/>
          <p:cNvSpPr txBox="1"/>
          <p:nvPr>
            <p:ph idx="3" type="title"/>
          </p:nvPr>
        </p:nvSpPr>
        <p:spPr>
          <a:xfrm>
            <a:off x="1928100" y="3162748"/>
            <a:ext cx="2430000" cy="837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17"/>
          <p:cNvSpPr txBox="1"/>
          <p:nvPr>
            <p:ph idx="4" type="subTitle"/>
          </p:nvPr>
        </p:nvSpPr>
        <p:spPr>
          <a:xfrm>
            <a:off x="1928125" y="4042172"/>
            <a:ext cx="2430000" cy="61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2" name="Google Shape;162;p17"/>
          <p:cNvSpPr txBox="1"/>
          <p:nvPr>
            <p:ph idx="5" type="title"/>
          </p:nvPr>
        </p:nvSpPr>
        <p:spPr>
          <a:xfrm>
            <a:off x="6000750" y="1412688"/>
            <a:ext cx="2430000" cy="837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 name="Google Shape;163;p17"/>
          <p:cNvSpPr txBox="1"/>
          <p:nvPr>
            <p:ph idx="6" type="subTitle"/>
          </p:nvPr>
        </p:nvSpPr>
        <p:spPr>
          <a:xfrm>
            <a:off x="6000775" y="2292102"/>
            <a:ext cx="2430000" cy="61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4" name="Google Shape;164;p17"/>
          <p:cNvSpPr txBox="1"/>
          <p:nvPr>
            <p:ph idx="7" type="title"/>
          </p:nvPr>
        </p:nvSpPr>
        <p:spPr>
          <a:xfrm>
            <a:off x="5981196" y="3162738"/>
            <a:ext cx="2430000" cy="837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17"/>
          <p:cNvSpPr txBox="1"/>
          <p:nvPr>
            <p:ph idx="8" type="subTitle"/>
          </p:nvPr>
        </p:nvSpPr>
        <p:spPr>
          <a:xfrm>
            <a:off x="5981200" y="4042161"/>
            <a:ext cx="2430000" cy="61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166" name="Google Shape;166;p17"/>
          <p:cNvSpPr txBox="1"/>
          <p:nvPr>
            <p:ph hasCustomPrompt="1" idx="9" type="title"/>
          </p:nvPr>
        </p:nvSpPr>
        <p:spPr>
          <a:xfrm>
            <a:off x="845798" y="3644250"/>
            <a:ext cx="812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7" name="Google Shape;167;p17"/>
          <p:cNvSpPr txBox="1"/>
          <p:nvPr>
            <p:ph hasCustomPrompt="1" idx="13" type="title"/>
          </p:nvPr>
        </p:nvSpPr>
        <p:spPr>
          <a:xfrm>
            <a:off x="4895098" y="1888050"/>
            <a:ext cx="812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8" name="Google Shape;168;p17"/>
          <p:cNvSpPr txBox="1"/>
          <p:nvPr>
            <p:ph hasCustomPrompt="1" idx="14" type="title"/>
          </p:nvPr>
        </p:nvSpPr>
        <p:spPr>
          <a:xfrm>
            <a:off x="4895098" y="3644250"/>
            <a:ext cx="812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7"/>
          <p:cNvSpPr txBox="1"/>
          <p:nvPr>
            <p:ph idx="15"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70" name="Shape 170"/>
        <p:cNvGrpSpPr/>
        <p:nvPr/>
      </p:nvGrpSpPr>
      <p:grpSpPr>
        <a:xfrm>
          <a:off x="0" y="0"/>
          <a:ext cx="0" cy="0"/>
          <a:chOff x="0" y="0"/>
          <a:chExt cx="0" cy="0"/>
        </a:xfrm>
      </p:grpSpPr>
      <p:sp>
        <p:nvSpPr>
          <p:cNvPr id="171" name="Google Shape;171;p18"/>
          <p:cNvSpPr txBox="1"/>
          <p:nvPr>
            <p:ph type="title"/>
          </p:nvPr>
        </p:nvSpPr>
        <p:spPr>
          <a:xfrm>
            <a:off x="723300" y="3402013"/>
            <a:ext cx="3848700" cy="531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72" name="Google Shape;172;p18"/>
          <p:cNvSpPr txBox="1"/>
          <p:nvPr>
            <p:ph idx="1" type="subTitle"/>
          </p:nvPr>
        </p:nvSpPr>
        <p:spPr>
          <a:xfrm>
            <a:off x="723350" y="822500"/>
            <a:ext cx="4902000" cy="207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32">
    <p:spTree>
      <p:nvGrpSpPr>
        <p:cNvPr id="173" name="Shape 173"/>
        <p:cNvGrpSpPr/>
        <p:nvPr/>
      </p:nvGrpSpPr>
      <p:grpSpPr>
        <a:xfrm>
          <a:off x="0" y="0"/>
          <a:ext cx="0" cy="0"/>
          <a:chOff x="0" y="0"/>
          <a:chExt cx="0" cy="0"/>
        </a:xfrm>
      </p:grpSpPr>
      <p:sp>
        <p:nvSpPr>
          <p:cNvPr id="174" name="Google Shape;174;p19"/>
          <p:cNvSpPr/>
          <p:nvPr/>
        </p:nvSpPr>
        <p:spPr>
          <a:xfrm flipH="1" rot="-7269862">
            <a:off x="1986429" y="-4605738"/>
            <a:ext cx="7471639" cy="4771786"/>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9"/>
          <p:cNvSpPr/>
          <p:nvPr/>
        </p:nvSpPr>
        <p:spPr>
          <a:xfrm rot="-10558870">
            <a:off x="5522782" y="-185325"/>
            <a:ext cx="6402110" cy="5689154"/>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p:nvPr/>
        </p:nvSpPr>
        <p:spPr>
          <a:xfrm rot="6189239">
            <a:off x="4325710" y="1085979"/>
            <a:ext cx="7825966" cy="2877809"/>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9"/>
          <p:cNvSpPr/>
          <p:nvPr/>
        </p:nvSpPr>
        <p:spPr>
          <a:xfrm rot="514371">
            <a:off x="-5180633" y="-979678"/>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rot="2141143">
            <a:off x="-1290068" y="-2916503"/>
            <a:ext cx="5766686" cy="368291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rot="10800000">
            <a:off x="-126965" y="3402013"/>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p:nvPr/>
        </p:nvSpPr>
        <p:spPr>
          <a:xfrm rot="-7948588">
            <a:off x="-5205140" y="1519073"/>
            <a:ext cx="8200910" cy="3015686"/>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txBox="1"/>
          <p:nvPr>
            <p:ph type="title"/>
          </p:nvPr>
        </p:nvSpPr>
        <p:spPr>
          <a:xfrm>
            <a:off x="2064826" y="3261285"/>
            <a:ext cx="50145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82" name="Google Shape;182;p19"/>
          <p:cNvSpPr txBox="1"/>
          <p:nvPr>
            <p:ph idx="1" type="subTitle"/>
          </p:nvPr>
        </p:nvSpPr>
        <p:spPr>
          <a:xfrm>
            <a:off x="1378650" y="1348062"/>
            <a:ext cx="6386700" cy="141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83" name="Shape 183"/>
        <p:cNvGrpSpPr/>
        <p:nvPr/>
      </p:nvGrpSpPr>
      <p:grpSpPr>
        <a:xfrm>
          <a:off x="0" y="0"/>
          <a:ext cx="0" cy="0"/>
          <a:chOff x="0" y="0"/>
          <a:chExt cx="0" cy="0"/>
        </a:xfrm>
      </p:grpSpPr>
      <p:sp>
        <p:nvSpPr>
          <p:cNvPr id="184" name="Google Shape;184;p20"/>
          <p:cNvSpPr/>
          <p:nvPr/>
        </p:nvSpPr>
        <p:spPr>
          <a:xfrm rot="-3394465">
            <a:off x="-2929870"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flipH="1">
            <a:off x="-4081962"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flipH="1" rot="-3952094">
            <a:off x="-395440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rot="649760">
            <a:off x="-3199069"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flipH="1" rot="-813319">
            <a:off x="4926200"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flipH="1" rot="10285603">
            <a:off x="6080701"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flipH="1" rot="7426355">
            <a:off x="658205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txBox="1"/>
          <p:nvPr>
            <p:ph type="title"/>
          </p:nvPr>
        </p:nvSpPr>
        <p:spPr>
          <a:xfrm>
            <a:off x="716550" y="1929275"/>
            <a:ext cx="3855600" cy="1610100"/>
          </a:xfrm>
          <a:prstGeom prst="rect">
            <a:avLst/>
          </a:prstGeom>
          <a:noFill/>
          <a:ln>
            <a:noFill/>
          </a:ln>
        </p:spPr>
        <p:txBody>
          <a:bodyPr anchorCtr="0" anchor="b" bIns="91425" lIns="91425" spcFirstLastPara="1" rIns="91425" wrap="square" tIns="91425">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 name="Google Shape;26;p3"/>
          <p:cNvSpPr txBox="1"/>
          <p:nvPr>
            <p:ph hasCustomPrompt="1" idx="2" type="title"/>
          </p:nvPr>
        </p:nvSpPr>
        <p:spPr>
          <a:xfrm>
            <a:off x="723300" y="845239"/>
            <a:ext cx="1498200" cy="11235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6000"/>
              <a:buNone/>
              <a:defRPr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7" name="Google Shape;27;p3"/>
          <p:cNvSpPr txBox="1"/>
          <p:nvPr>
            <p:ph idx="1" type="subTitle"/>
          </p:nvPr>
        </p:nvSpPr>
        <p:spPr>
          <a:xfrm>
            <a:off x="716550" y="3578839"/>
            <a:ext cx="2752500" cy="719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 name="Google Shape;28;p3"/>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26">
    <p:spTree>
      <p:nvGrpSpPr>
        <p:cNvPr id="192" name="Shape 192"/>
        <p:cNvGrpSpPr/>
        <p:nvPr/>
      </p:nvGrpSpPr>
      <p:grpSpPr>
        <a:xfrm>
          <a:off x="0" y="0"/>
          <a:ext cx="0" cy="0"/>
          <a:chOff x="0" y="0"/>
          <a:chExt cx="0" cy="0"/>
        </a:xfrm>
      </p:grpSpPr>
      <p:sp>
        <p:nvSpPr>
          <p:cNvPr id="193" name="Google Shape;193;p21"/>
          <p:cNvSpPr/>
          <p:nvPr/>
        </p:nvSpPr>
        <p:spPr>
          <a:xfrm rot="-3394465">
            <a:off x="-3638445" y="4611893"/>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flipH="1">
            <a:off x="-5015862" y="-4052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flipH="1" rot="-3052073">
            <a:off x="-4888312" y="1110880"/>
            <a:ext cx="7826119" cy="287786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rot="649760">
            <a:off x="-4262669" y="1892117"/>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flipH="1" rot="-813319">
            <a:off x="4754300" y="-2305086"/>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flipH="1" rot="10285603">
            <a:off x="4790126" y="3666917"/>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flipH="1" rot="4726292">
            <a:off x="5414633" y="2626082"/>
            <a:ext cx="7826019" cy="287782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3">
    <p:spTree>
      <p:nvGrpSpPr>
        <p:cNvPr id="201" name="Shape 201"/>
        <p:cNvGrpSpPr/>
        <p:nvPr/>
      </p:nvGrpSpPr>
      <p:grpSpPr>
        <a:xfrm>
          <a:off x="0" y="0"/>
          <a:ext cx="0" cy="0"/>
          <a:chOff x="0" y="0"/>
          <a:chExt cx="0" cy="0"/>
        </a:xfrm>
      </p:grpSpPr>
      <p:sp>
        <p:nvSpPr>
          <p:cNvPr id="202" name="Google Shape;202;p22"/>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5">
    <p:spTree>
      <p:nvGrpSpPr>
        <p:cNvPr id="203" name="Shape 203"/>
        <p:cNvGrpSpPr/>
        <p:nvPr/>
      </p:nvGrpSpPr>
      <p:grpSpPr>
        <a:xfrm>
          <a:off x="0" y="0"/>
          <a:ext cx="0" cy="0"/>
          <a:chOff x="0" y="0"/>
          <a:chExt cx="0" cy="0"/>
        </a:xfrm>
      </p:grpSpPr>
      <p:sp>
        <p:nvSpPr>
          <p:cNvPr id="204" name="Google Shape;204;p23"/>
          <p:cNvSpPr/>
          <p:nvPr/>
        </p:nvSpPr>
        <p:spPr>
          <a:xfrm rot="-10285629">
            <a:off x="5066449"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rot="9405665">
            <a:off x="-4305365"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3"/>
          <p:cNvSpPr/>
          <p:nvPr/>
        </p:nvSpPr>
        <p:spPr>
          <a:xfrm flipH="1" rot="9555841">
            <a:off x="70234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txBox="1"/>
          <p:nvPr>
            <p:ph type="title"/>
          </p:nvPr>
        </p:nvSpPr>
        <p:spPr>
          <a:xfrm>
            <a:off x="1749775" y="1339400"/>
            <a:ext cx="5644500" cy="1535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11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11" name="Google Shape;211;p23"/>
          <p:cNvSpPr txBox="1"/>
          <p:nvPr>
            <p:ph idx="1" type="subTitle"/>
          </p:nvPr>
        </p:nvSpPr>
        <p:spPr>
          <a:xfrm>
            <a:off x="2153800" y="2874400"/>
            <a:ext cx="4836900" cy="92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212" name="Shape 212"/>
        <p:cNvGrpSpPr/>
        <p:nvPr/>
      </p:nvGrpSpPr>
      <p:grpSpPr>
        <a:xfrm>
          <a:off x="0" y="0"/>
          <a:ext cx="0" cy="0"/>
          <a:chOff x="0" y="0"/>
          <a:chExt cx="0" cy="0"/>
        </a:xfrm>
      </p:grpSpPr>
      <p:sp>
        <p:nvSpPr>
          <p:cNvPr id="213" name="Google Shape;213;p24"/>
          <p:cNvSpPr/>
          <p:nvPr/>
        </p:nvSpPr>
        <p:spPr>
          <a:xfrm flipH="1" rot="4102360">
            <a:off x="-2758583" y="412968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rot="813319">
            <a:off x="-431355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txBox="1"/>
          <p:nvPr>
            <p:ph idx="1" type="subTitle"/>
          </p:nvPr>
        </p:nvSpPr>
        <p:spPr>
          <a:xfrm>
            <a:off x="723300" y="3021075"/>
            <a:ext cx="3394200" cy="1135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16" name="Google Shape;216;p24"/>
          <p:cNvSpPr txBox="1"/>
          <p:nvPr>
            <p:ph type="title"/>
          </p:nvPr>
        </p:nvSpPr>
        <p:spPr>
          <a:xfrm flipH="1">
            <a:off x="719825" y="986925"/>
            <a:ext cx="2888400" cy="1917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217" name="Shape 217"/>
        <p:cNvGrpSpPr/>
        <p:nvPr/>
      </p:nvGrpSpPr>
      <p:grpSpPr>
        <a:xfrm>
          <a:off x="0" y="0"/>
          <a:ext cx="0" cy="0"/>
          <a:chOff x="0" y="0"/>
          <a:chExt cx="0" cy="0"/>
        </a:xfrm>
      </p:grpSpPr>
      <p:sp>
        <p:nvSpPr>
          <p:cNvPr id="218" name="Google Shape;218;p25"/>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txBox="1"/>
          <p:nvPr>
            <p:ph idx="1" type="subTitle"/>
          </p:nvPr>
        </p:nvSpPr>
        <p:spPr>
          <a:xfrm>
            <a:off x="723300" y="2291463"/>
            <a:ext cx="3035100" cy="13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23" name="Google Shape;223;p25"/>
          <p:cNvSpPr txBox="1"/>
          <p:nvPr>
            <p:ph type="title"/>
          </p:nvPr>
        </p:nvSpPr>
        <p:spPr>
          <a:xfrm flipH="1">
            <a:off x="719825" y="1463638"/>
            <a:ext cx="3035100" cy="711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4" name="Google Shape;224;p25"/>
          <p:cNvSpPr/>
          <p:nvPr/>
        </p:nvSpPr>
        <p:spPr>
          <a:xfrm flipH="1" rot="-649760">
            <a:off x="-3395808" y="4514617"/>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8">
    <p:spTree>
      <p:nvGrpSpPr>
        <p:cNvPr id="225" name="Shape 225"/>
        <p:cNvGrpSpPr/>
        <p:nvPr/>
      </p:nvGrpSpPr>
      <p:grpSpPr>
        <a:xfrm>
          <a:off x="0" y="0"/>
          <a:ext cx="0" cy="0"/>
          <a:chOff x="0" y="0"/>
          <a:chExt cx="0" cy="0"/>
        </a:xfrm>
      </p:grpSpPr>
      <p:sp>
        <p:nvSpPr>
          <p:cNvPr id="226" name="Google Shape;226;p26"/>
          <p:cNvSpPr/>
          <p:nvPr/>
        </p:nvSpPr>
        <p:spPr>
          <a:xfrm rot="-3394465">
            <a:off x="-4398774" y="4211443"/>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6"/>
          <p:cNvSpPr/>
          <p:nvPr/>
        </p:nvSpPr>
        <p:spPr>
          <a:xfrm flipH="1">
            <a:off x="-5015841"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p:nvPr/>
        </p:nvSpPr>
        <p:spPr>
          <a:xfrm flipH="1" rot="-3952094">
            <a:off x="-4776410" y="665034"/>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6"/>
          <p:cNvSpPr/>
          <p:nvPr/>
        </p:nvSpPr>
        <p:spPr>
          <a:xfrm rot="649760">
            <a:off x="-4213998" y="535117"/>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6"/>
          <p:cNvSpPr/>
          <p:nvPr/>
        </p:nvSpPr>
        <p:spPr>
          <a:xfrm flipH="1" rot="-813319">
            <a:off x="4527346" y="-3414798"/>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6"/>
          <p:cNvSpPr/>
          <p:nvPr/>
        </p:nvSpPr>
        <p:spPr>
          <a:xfrm flipH="1" rot="10285603">
            <a:off x="4806347" y="33637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
          <p:cNvSpPr/>
          <p:nvPr/>
        </p:nvSpPr>
        <p:spPr>
          <a:xfrm flipH="1" rot="5626330">
            <a:off x="3918525" y="675664"/>
            <a:ext cx="7826010" cy="287782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
          <p:cNvSpPr txBox="1"/>
          <p:nvPr>
            <p:ph idx="1" type="body"/>
          </p:nvPr>
        </p:nvSpPr>
        <p:spPr>
          <a:xfrm>
            <a:off x="1514900" y="1868725"/>
            <a:ext cx="3850500" cy="23526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400"/>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30200" lvl="4" marL="2286000" rtl="0">
              <a:lnSpc>
                <a:spcPct val="100000"/>
              </a:lnSpc>
              <a:spcBef>
                <a:spcPts val="1600"/>
              </a:spcBef>
              <a:spcAft>
                <a:spcPts val="0"/>
              </a:spcAft>
              <a:buSzPts val="1600"/>
              <a:buFont typeface="Nunito Light"/>
              <a:buChar char="○"/>
              <a:defRPr/>
            </a:lvl5pPr>
            <a:lvl6pPr indent="-330200" lvl="5" marL="2743200" rtl="0">
              <a:lnSpc>
                <a:spcPct val="100000"/>
              </a:lnSpc>
              <a:spcBef>
                <a:spcPts val="1600"/>
              </a:spcBef>
              <a:spcAft>
                <a:spcPts val="0"/>
              </a:spcAft>
              <a:buSzPts val="16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30200" lvl="8" marL="4114800" rtl="0">
              <a:lnSpc>
                <a:spcPct val="100000"/>
              </a:lnSpc>
              <a:spcBef>
                <a:spcPts val="1600"/>
              </a:spcBef>
              <a:spcAft>
                <a:spcPts val="1600"/>
              </a:spcAft>
              <a:buSzPts val="1600"/>
              <a:buFont typeface="Nunito Light"/>
              <a:buChar char="■"/>
              <a:defRPr/>
            </a:lvl9pPr>
          </a:lstStyle>
          <a:p/>
        </p:txBody>
      </p:sp>
      <p:sp>
        <p:nvSpPr>
          <p:cNvPr id="234" name="Google Shape;234;p26"/>
          <p:cNvSpPr txBox="1"/>
          <p:nvPr>
            <p:ph type="title"/>
          </p:nvPr>
        </p:nvSpPr>
        <p:spPr>
          <a:xfrm>
            <a:off x="1514900" y="922175"/>
            <a:ext cx="4812300" cy="900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5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3">
    <p:spTree>
      <p:nvGrpSpPr>
        <p:cNvPr id="235" name="Shape 235"/>
        <p:cNvGrpSpPr/>
        <p:nvPr/>
      </p:nvGrpSpPr>
      <p:grpSpPr>
        <a:xfrm>
          <a:off x="0" y="0"/>
          <a:ext cx="0" cy="0"/>
          <a:chOff x="0" y="0"/>
          <a:chExt cx="0" cy="0"/>
        </a:xfrm>
      </p:grpSpPr>
      <p:sp>
        <p:nvSpPr>
          <p:cNvPr id="236" name="Google Shape;236;p27"/>
          <p:cNvSpPr/>
          <p:nvPr/>
        </p:nvSpPr>
        <p:spPr>
          <a:xfrm flipH="1" rot="7585667">
            <a:off x="-5466599" y="794591"/>
            <a:ext cx="9471614" cy="6049076"/>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7"/>
          <p:cNvSpPr/>
          <p:nvPr/>
        </p:nvSpPr>
        <p:spPr>
          <a:xfrm rot="-5902333">
            <a:off x="3975367" y="2957142"/>
            <a:ext cx="9416513" cy="6013886"/>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7"/>
          <p:cNvSpPr/>
          <p:nvPr/>
        </p:nvSpPr>
        <p:spPr>
          <a:xfrm flipH="1" rot="-2613329">
            <a:off x="5160201" y="-3949042"/>
            <a:ext cx="6402056" cy="5689105"/>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
          <p:cNvSpPr/>
          <p:nvPr/>
        </p:nvSpPr>
        <p:spPr>
          <a:xfrm flipH="1" rot="-2700000">
            <a:off x="-4428810" y="-2266646"/>
            <a:ext cx="7065482" cy="539636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
          <p:cNvSpPr txBox="1"/>
          <p:nvPr>
            <p:ph idx="1" type="subTitle"/>
          </p:nvPr>
        </p:nvSpPr>
        <p:spPr>
          <a:xfrm>
            <a:off x="4959025" y="2291463"/>
            <a:ext cx="3035100" cy="138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1" name="Google Shape;241;p27"/>
          <p:cNvSpPr txBox="1"/>
          <p:nvPr>
            <p:ph type="title"/>
          </p:nvPr>
        </p:nvSpPr>
        <p:spPr>
          <a:xfrm flipH="1">
            <a:off x="4955550" y="1463638"/>
            <a:ext cx="3035100" cy="7110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2" name="Google Shape;242;p27"/>
          <p:cNvSpPr/>
          <p:nvPr/>
        </p:nvSpPr>
        <p:spPr>
          <a:xfrm rot="-1150203">
            <a:off x="7474328" y="896864"/>
            <a:ext cx="4974547" cy="149039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5">
    <p:spTree>
      <p:nvGrpSpPr>
        <p:cNvPr id="243" name="Shape 243"/>
        <p:cNvGrpSpPr/>
        <p:nvPr/>
      </p:nvGrpSpPr>
      <p:grpSpPr>
        <a:xfrm>
          <a:off x="0" y="0"/>
          <a:ext cx="0" cy="0"/>
          <a:chOff x="0" y="0"/>
          <a:chExt cx="0" cy="0"/>
        </a:xfrm>
      </p:grpSpPr>
      <p:sp>
        <p:nvSpPr>
          <p:cNvPr id="244" name="Google Shape;244;p28"/>
          <p:cNvSpPr txBox="1"/>
          <p:nvPr>
            <p:ph idx="1" type="subTitle"/>
          </p:nvPr>
        </p:nvSpPr>
        <p:spPr>
          <a:xfrm>
            <a:off x="4349577" y="2925675"/>
            <a:ext cx="4081200" cy="113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45" name="Google Shape;245;p28"/>
          <p:cNvSpPr txBox="1"/>
          <p:nvPr>
            <p:ph type="title"/>
          </p:nvPr>
        </p:nvSpPr>
        <p:spPr>
          <a:xfrm flipH="1">
            <a:off x="4349575" y="1266675"/>
            <a:ext cx="4081200" cy="1542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6" name="Google Shape;246;p28"/>
          <p:cNvSpPr/>
          <p:nvPr/>
        </p:nvSpPr>
        <p:spPr>
          <a:xfrm flipH="1" rot="4102360">
            <a:off x="4431017" y="3716310"/>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rot="813319">
            <a:off x="4927123" y="-2579698"/>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8">
    <p:spTree>
      <p:nvGrpSpPr>
        <p:cNvPr id="248" name="Shape 248"/>
        <p:cNvGrpSpPr/>
        <p:nvPr/>
      </p:nvGrpSpPr>
      <p:grpSpPr>
        <a:xfrm>
          <a:off x="0" y="0"/>
          <a:ext cx="0" cy="0"/>
          <a:chOff x="0" y="0"/>
          <a:chExt cx="0" cy="0"/>
        </a:xfrm>
      </p:grpSpPr>
      <p:sp>
        <p:nvSpPr>
          <p:cNvPr id="249" name="Google Shape;249;p29"/>
          <p:cNvSpPr/>
          <p:nvPr/>
        </p:nvSpPr>
        <p:spPr>
          <a:xfrm rot="3214333">
            <a:off x="-5499024" y="-2387504"/>
            <a:ext cx="9471614" cy="6049076"/>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flipH="1" rot="-4897667">
            <a:off x="4234767" y="-2245089"/>
            <a:ext cx="9416513" cy="6013886"/>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rot="-8186671">
            <a:off x="3376801" y="4110400"/>
            <a:ext cx="6402056" cy="5689105"/>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rot="-8100000">
            <a:off x="-4461235" y="1326447"/>
            <a:ext cx="7065482" cy="539636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txBox="1"/>
          <p:nvPr>
            <p:ph idx="1" type="subTitle"/>
          </p:nvPr>
        </p:nvSpPr>
        <p:spPr>
          <a:xfrm>
            <a:off x="1536900" y="2291463"/>
            <a:ext cx="3035100" cy="138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4" name="Google Shape;254;p29"/>
          <p:cNvSpPr/>
          <p:nvPr/>
        </p:nvSpPr>
        <p:spPr>
          <a:xfrm flipH="1" rot="-9649797">
            <a:off x="6371853" y="4455308"/>
            <a:ext cx="4974547" cy="149039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8">
    <p:spTree>
      <p:nvGrpSpPr>
        <p:cNvPr id="256" name="Shape 256"/>
        <p:cNvGrpSpPr/>
        <p:nvPr/>
      </p:nvGrpSpPr>
      <p:grpSpPr>
        <a:xfrm>
          <a:off x="0" y="0"/>
          <a:ext cx="0" cy="0"/>
          <a:chOff x="0" y="0"/>
          <a:chExt cx="0" cy="0"/>
        </a:xfrm>
      </p:grpSpPr>
      <p:sp>
        <p:nvSpPr>
          <p:cNvPr id="257" name="Google Shape;257;p30"/>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rot="3952094">
            <a:off x="468168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rot="-7426355">
            <a:off x="-466609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0"/>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5" name="Google Shape;265;p30"/>
          <p:cNvSpPr txBox="1"/>
          <p:nvPr>
            <p:ph idx="1" type="body"/>
          </p:nvPr>
        </p:nvSpPr>
        <p:spPr>
          <a:xfrm>
            <a:off x="1545450" y="1330100"/>
            <a:ext cx="6053100" cy="3375900"/>
          </a:xfrm>
          <a:prstGeom prst="rect">
            <a:avLst/>
          </a:prstGeom>
        </p:spPr>
        <p:txBody>
          <a:bodyPr anchorCtr="0" anchor="t" bIns="91425" lIns="91425" spcFirstLastPara="1" rIns="91425" wrap="square" tIns="91425">
            <a:noAutofit/>
          </a:bodyPr>
          <a:lstStyle>
            <a:lvl1pPr indent="-330200" lvl="0" marL="457200" rtl="0" algn="ctr">
              <a:lnSpc>
                <a:spcPct val="100000"/>
              </a:lnSpc>
              <a:spcBef>
                <a:spcPts val="0"/>
              </a:spcBef>
              <a:spcAft>
                <a:spcPts val="0"/>
              </a:spcAft>
              <a:buSzPts val="1600"/>
              <a:buChar char="●"/>
              <a:defRPr/>
            </a:lvl1pPr>
            <a:lvl2pPr indent="-330200" lvl="1" marL="914400" rtl="0" algn="ctr">
              <a:lnSpc>
                <a:spcPct val="100000"/>
              </a:lnSpc>
              <a:spcBef>
                <a:spcPts val="0"/>
              </a:spcBef>
              <a:spcAft>
                <a:spcPts val="0"/>
              </a:spcAft>
              <a:buSzPts val="1600"/>
              <a:buChar char="○"/>
              <a:defRPr/>
            </a:lvl2pPr>
            <a:lvl3pPr indent="-330200" lvl="2" marL="1371600" rtl="0" algn="ctr">
              <a:lnSpc>
                <a:spcPct val="100000"/>
              </a:lnSpc>
              <a:spcBef>
                <a:spcPts val="1600"/>
              </a:spcBef>
              <a:spcAft>
                <a:spcPts val="0"/>
              </a:spcAft>
              <a:buSzPts val="1600"/>
              <a:buChar char="■"/>
              <a:defRPr/>
            </a:lvl3pPr>
            <a:lvl4pPr indent="-330200" lvl="3" marL="1828800" rtl="0" algn="ctr">
              <a:lnSpc>
                <a:spcPct val="100000"/>
              </a:lnSpc>
              <a:spcBef>
                <a:spcPts val="1600"/>
              </a:spcBef>
              <a:spcAft>
                <a:spcPts val="0"/>
              </a:spcAft>
              <a:buSzPts val="1600"/>
              <a:buChar char="●"/>
              <a:defRPr/>
            </a:lvl4pPr>
            <a:lvl5pPr indent="-330200" lvl="4" marL="2286000" rtl="0" algn="ctr">
              <a:lnSpc>
                <a:spcPct val="100000"/>
              </a:lnSpc>
              <a:spcBef>
                <a:spcPts val="1600"/>
              </a:spcBef>
              <a:spcAft>
                <a:spcPts val="0"/>
              </a:spcAft>
              <a:buSzPts val="1600"/>
              <a:buChar char="○"/>
              <a:defRPr/>
            </a:lvl5pPr>
            <a:lvl6pPr indent="-330200" lvl="5" marL="2743200" rtl="0" algn="ctr">
              <a:lnSpc>
                <a:spcPct val="100000"/>
              </a:lnSpc>
              <a:spcBef>
                <a:spcPts val="1600"/>
              </a:spcBef>
              <a:spcAft>
                <a:spcPts val="0"/>
              </a:spcAft>
              <a:buSzPts val="1600"/>
              <a:buChar char="■"/>
              <a:defRPr/>
            </a:lvl6pPr>
            <a:lvl7pPr indent="-330200" lvl="6" marL="3200400" rtl="0" algn="ctr">
              <a:lnSpc>
                <a:spcPct val="100000"/>
              </a:lnSpc>
              <a:spcBef>
                <a:spcPts val="1600"/>
              </a:spcBef>
              <a:spcAft>
                <a:spcPts val="0"/>
              </a:spcAft>
              <a:buSzPts val="1600"/>
              <a:buChar char="●"/>
              <a:defRPr/>
            </a:lvl7pPr>
            <a:lvl8pPr indent="-330200" lvl="7" marL="3657600" rtl="0" algn="ctr">
              <a:lnSpc>
                <a:spcPct val="100000"/>
              </a:lnSpc>
              <a:spcBef>
                <a:spcPts val="1600"/>
              </a:spcBef>
              <a:spcAft>
                <a:spcPts val="0"/>
              </a:spcAft>
              <a:buSzPts val="1600"/>
              <a:buChar char="○"/>
              <a:defRPr/>
            </a:lvl8pPr>
            <a:lvl9pPr indent="-330200" lvl="8" marL="4114800" rtl="0" algn="ctr">
              <a:lnSpc>
                <a:spcPct val="100000"/>
              </a:lnSpc>
              <a:spcBef>
                <a:spcPts val="1600"/>
              </a:spcBef>
              <a:spcAft>
                <a:spcPts val="1600"/>
              </a:spcAft>
              <a:buSzPts val="16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rot="813319">
            <a:off x="-704002" y="2342077"/>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553048">
            <a:off x="-3421688" y="1600648"/>
            <a:ext cx="5990367" cy="5613156"/>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flipH="1" rot="-1460553">
            <a:off x="6702382" y="-661835"/>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3657786">
            <a:off x="7243056" y="893138"/>
            <a:ext cx="4558957" cy="1365879"/>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3624623">
            <a:off x="5761668" y="608449"/>
            <a:ext cx="7826028" cy="287783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txBox="1"/>
          <p:nvPr>
            <p:ph type="title"/>
          </p:nvPr>
        </p:nvSpPr>
        <p:spPr>
          <a:xfrm>
            <a:off x="720000" y="437700"/>
            <a:ext cx="77028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4"/>
          <p:cNvSpPr txBox="1"/>
          <p:nvPr>
            <p:ph idx="1" type="body"/>
          </p:nvPr>
        </p:nvSpPr>
        <p:spPr>
          <a:xfrm>
            <a:off x="720000" y="1095450"/>
            <a:ext cx="7702800" cy="3610800"/>
          </a:xfrm>
          <a:prstGeom prst="rect">
            <a:avLst/>
          </a:prstGeom>
          <a:noFill/>
          <a:ln>
            <a:noFill/>
          </a:ln>
        </p:spPr>
        <p:txBody>
          <a:bodyPr anchorCtr="0" anchor="b" bIns="91425" lIns="91425" spcFirstLastPara="1" rIns="91425" wrap="square" tIns="91425">
            <a:noAutofit/>
          </a:bodyPr>
          <a:lstStyle>
            <a:lvl1pPr indent="-330200" lvl="0" marL="457200" rtl="0">
              <a:lnSpc>
                <a:spcPct val="100000"/>
              </a:lnSpc>
              <a:spcBef>
                <a:spcPts val="0"/>
              </a:spcBef>
              <a:spcAft>
                <a:spcPts val="0"/>
              </a:spcAft>
              <a:buSzPts val="1600"/>
              <a:buChar char="●"/>
              <a:defRPr sz="1250">
                <a:latin typeface="Manrope"/>
                <a:ea typeface="Manrope"/>
                <a:cs typeface="Manrope"/>
                <a:sym typeface="Manrope"/>
              </a:defRPr>
            </a:lvl1pPr>
            <a:lvl2pPr indent="-330200" lvl="1" marL="914400" rtl="0">
              <a:lnSpc>
                <a:spcPct val="100000"/>
              </a:lnSpc>
              <a:spcBef>
                <a:spcPts val="0"/>
              </a:spcBef>
              <a:spcAft>
                <a:spcPts val="0"/>
              </a:spcAft>
              <a:buSzPts val="1600"/>
              <a:buChar char="○"/>
              <a:defRPr/>
            </a:lvl2pPr>
            <a:lvl3pPr indent="-330200" lvl="2" marL="1371600" rtl="0">
              <a:lnSpc>
                <a:spcPct val="100000"/>
              </a:lnSpc>
              <a:spcBef>
                <a:spcPts val="0"/>
              </a:spcBef>
              <a:spcAft>
                <a:spcPts val="0"/>
              </a:spcAft>
              <a:buSzPts val="1600"/>
              <a:buChar char="■"/>
              <a:defRPr/>
            </a:lvl3pPr>
            <a:lvl4pPr indent="-330200" lvl="3" marL="1828800" rtl="0">
              <a:lnSpc>
                <a:spcPct val="100000"/>
              </a:lnSpc>
              <a:spcBef>
                <a:spcPts val="0"/>
              </a:spcBef>
              <a:spcAft>
                <a:spcPts val="0"/>
              </a:spcAft>
              <a:buSzPts val="1600"/>
              <a:buChar char="●"/>
              <a:defRPr/>
            </a:lvl4pPr>
            <a:lvl5pPr indent="-330200" lvl="4" marL="2286000" rtl="0">
              <a:lnSpc>
                <a:spcPct val="100000"/>
              </a:lnSpc>
              <a:spcBef>
                <a:spcPts val="0"/>
              </a:spcBef>
              <a:spcAft>
                <a:spcPts val="0"/>
              </a:spcAft>
              <a:buSzPts val="1600"/>
              <a:buChar char="○"/>
              <a:defRPr/>
            </a:lvl5pPr>
            <a:lvl6pPr indent="-330200" lvl="5" marL="2743200" rtl="0">
              <a:lnSpc>
                <a:spcPct val="100000"/>
              </a:lnSpc>
              <a:spcBef>
                <a:spcPts val="0"/>
              </a:spcBef>
              <a:spcAft>
                <a:spcPts val="0"/>
              </a:spcAft>
              <a:buSzPts val="1600"/>
              <a:buChar char="■"/>
              <a:defRPr/>
            </a:lvl6pPr>
            <a:lvl7pPr indent="-330200" lvl="6" marL="3200400" rtl="0">
              <a:lnSpc>
                <a:spcPct val="100000"/>
              </a:lnSpc>
              <a:spcBef>
                <a:spcPts val="0"/>
              </a:spcBef>
              <a:spcAft>
                <a:spcPts val="0"/>
              </a:spcAft>
              <a:buSzPts val="1600"/>
              <a:buChar char="●"/>
              <a:defRPr/>
            </a:lvl7pPr>
            <a:lvl8pPr indent="-330200" lvl="7" marL="3657600" rtl="0">
              <a:lnSpc>
                <a:spcPct val="100000"/>
              </a:lnSpc>
              <a:spcBef>
                <a:spcPts val="0"/>
              </a:spcBef>
              <a:spcAft>
                <a:spcPts val="0"/>
              </a:spcAft>
              <a:buSzPts val="1600"/>
              <a:buChar char="○"/>
              <a:defRPr/>
            </a:lvl8pPr>
            <a:lvl9pPr indent="-330200" lvl="8" marL="4114800" rtl="0">
              <a:lnSpc>
                <a:spcPct val="100000"/>
              </a:lnSpc>
              <a:spcBef>
                <a:spcPts val="0"/>
              </a:spcBef>
              <a:spcAft>
                <a:spcPts val="0"/>
              </a:spcAft>
              <a:buSzPts val="16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66" name="Shape 266"/>
        <p:cNvGrpSpPr/>
        <p:nvPr/>
      </p:nvGrpSpPr>
      <p:grpSpPr>
        <a:xfrm>
          <a:off x="0" y="0"/>
          <a:ext cx="0" cy="0"/>
          <a:chOff x="0" y="0"/>
          <a:chExt cx="0" cy="0"/>
        </a:xfrm>
      </p:grpSpPr>
      <p:sp>
        <p:nvSpPr>
          <p:cNvPr id="267" name="Google Shape;267;p31"/>
          <p:cNvSpPr/>
          <p:nvPr/>
        </p:nvSpPr>
        <p:spPr>
          <a:xfrm flipH="1" rot="-859945">
            <a:off x="5665328" y="3096461"/>
            <a:ext cx="4772748" cy="4241345"/>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1"/>
          <p:cNvSpPr/>
          <p:nvPr/>
        </p:nvSpPr>
        <p:spPr>
          <a:xfrm>
            <a:off x="-4528356"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1"/>
          <p:cNvSpPr/>
          <p:nvPr/>
        </p:nvSpPr>
        <p:spPr>
          <a:xfrm flipH="1" rot="-9405665">
            <a:off x="6846081" y="1281156"/>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1"/>
          <p:cNvSpPr/>
          <p:nvPr/>
        </p:nvSpPr>
        <p:spPr>
          <a:xfrm flipH="1" rot="1478505">
            <a:off x="1794833" y="-211178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1"/>
          <p:cNvSpPr/>
          <p:nvPr/>
        </p:nvSpPr>
        <p:spPr>
          <a:xfrm flipH="1" rot="9524149">
            <a:off x="-6659422" y="-2925302"/>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1"/>
          <p:cNvSpPr/>
          <p:nvPr/>
        </p:nvSpPr>
        <p:spPr>
          <a:xfrm rot="-9555841">
            <a:off x="-6785773"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1"/>
          <p:cNvSpPr txBox="1"/>
          <p:nvPr>
            <p:ph type="title"/>
          </p:nvPr>
        </p:nvSpPr>
        <p:spPr>
          <a:xfrm>
            <a:off x="1699900" y="2520537"/>
            <a:ext cx="27369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4" name="Google Shape;274;p31"/>
          <p:cNvSpPr txBox="1"/>
          <p:nvPr>
            <p:ph idx="1" type="subTitle"/>
          </p:nvPr>
        </p:nvSpPr>
        <p:spPr>
          <a:xfrm>
            <a:off x="1699975" y="3065348"/>
            <a:ext cx="2736900" cy="10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5" name="Google Shape;275;p31"/>
          <p:cNvSpPr txBox="1"/>
          <p:nvPr>
            <p:ph idx="2" type="title"/>
          </p:nvPr>
        </p:nvSpPr>
        <p:spPr>
          <a:xfrm>
            <a:off x="4707338" y="2520537"/>
            <a:ext cx="2736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76" name="Google Shape;276;p31"/>
          <p:cNvSpPr txBox="1"/>
          <p:nvPr>
            <p:ph idx="3" type="subTitle"/>
          </p:nvPr>
        </p:nvSpPr>
        <p:spPr>
          <a:xfrm>
            <a:off x="4707501" y="3065348"/>
            <a:ext cx="2736600" cy="103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7" name="Google Shape;277;p31"/>
          <p:cNvSpPr txBox="1"/>
          <p:nvPr>
            <p:ph idx="4"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9">
    <p:spTree>
      <p:nvGrpSpPr>
        <p:cNvPr id="278" name="Shape 278"/>
        <p:cNvGrpSpPr/>
        <p:nvPr/>
      </p:nvGrpSpPr>
      <p:grpSpPr>
        <a:xfrm>
          <a:off x="0" y="0"/>
          <a:ext cx="0" cy="0"/>
          <a:chOff x="0" y="0"/>
          <a:chExt cx="0" cy="0"/>
        </a:xfrm>
      </p:grpSpPr>
      <p:sp>
        <p:nvSpPr>
          <p:cNvPr id="279" name="Google Shape;279;p32"/>
          <p:cNvSpPr txBox="1"/>
          <p:nvPr>
            <p:ph type="title"/>
          </p:nvPr>
        </p:nvSpPr>
        <p:spPr>
          <a:xfrm flipH="1">
            <a:off x="720000" y="438912"/>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0" name="Google Shape;280;p32"/>
          <p:cNvSpPr txBox="1"/>
          <p:nvPr>
            <p:ph idx="2" type="title"/>
          </p:nvPr>
        </p:nvSpPr>
        <p:spPr>
          <a:xfrm>
            <a:off x="4572012" y="3186751"/>
            <a:ext cx="23253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1" name="Google Shape;281;p32"/>
          <p:cNvSpPr txBox="1"/>
          <p:nvPr>
            <p:ph idx="1" type="subTitle"/>
          </p:nvPr>
        </p:nvSpPr>
        <p:spPr>
          <a:xfrm>
            <a:off x="4572037" y="3694826"/>
            <a:ext cx="2325300" cy="62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2" name="Google Shape;282;p32"/>
          <p:cNvSpPr txBox="1"/>
          <p:nvPr>
            <p:ph idx="3" type="title"/>
          </p:nvPr>
        </p:nvSpPr>
        <p:spPr>
          <a:xfrm>
            <a:off x="4572000" y="1747851"/>
            <a:ext cx="23253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83" name="Google Shape;283;p32"/>
          <p:cNvSpPr txBox="1"/>
          <p:nvPr>
            <p:ph idx="4" type="subTitle"/>
          </p:nvPr>
        </p:nvSpPr>
        <p:spPr>
          <a:xfrm>
            <a:off x="4572025" y="2255926"/>
            <a:ext cx="2325300" cy="62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84" name="Google Shape;284;p32"/>
          <p:cNvSpPr/>
          <p:nvPr/>
        </p:nvSpPr>
        <p:spPr>
          <a:xfrm flipH="1" rot="-813319">
            <a:off x="7030742"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31">
    <p:spTree>
      <p:nvGrpSpPr>
        <p:cNvPr id="285" name="Shape 285"/>
        <p:cNvGrpSpPr/>
        <p:nvPr/>
      </p:nvGrpSpPr>
      <p:grpSpPr>
        <a:xfrm>
          <a:off x="0" y="0"/>
          <a:ext cx="0" cy="0"/>
          <a:chOff x="0" y="0"/>
          <a:chExt cx="0" cy="0"/>
        </a:xfrm>
      </p:grpSpPr>
      <p:sp>
        <p:nvSpPr>
          <p:cNvPr id="286" name="Google Shape;286;p33"/>
          <p:cNvSpPr/>
          <p:nvPr/>
        </p:nvSpPr>
        <p:spPr>
          <a:xfrm rot="-9940055">
            <a:off x="6313853" y="-2245551"/>
            <a:ext cx="4772748" cy="4241345"/>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3"/>
          <p:cNvSpPr/>
          <p:nvPr/>
        </p:nvSpPr>
        <p:spPr>
          <a:xfrm flipH="1" rot="10800000">
            <a:off x="-4512131" y="0"/>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3"/>
          <p:cNvSpPr/>
          <p:nvPr/>
        </p:nvSpPr>
        <p:spPr>
          <a:xfrm rot="405705">
            <a:off x="6781192" y="537430"/>
            <a:ext cx="7309974" cy="6849668"/>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3"/>
          <p:cNvSpPr/>
          <p:nvPr/>
        </p:nvSpPr>
        <p:spPr>
          <a:xfrm rot="10221505">
            <a:off x="2162666" y="4072255"/>
            <a:ext cx="7826058" cy="2877843"/>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3"/>
          <p:cNvSpPr/>
          <p:nvPr/>
        </p:nvSpPr>
        <p:spPr>
          <a:xfrm rot="1275851">
            <a:off x="-7113372" y="1815710"/>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3"/>
          <p:cNvSpPr/>
          <p:nvPr/>
        </p:nvSpPr>
        <p:spPr>
          <a:xfrm flipH="1" rot="-1244159">
            <a:off x="-7039848" y="-79298"/>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3"/>
          <p:cNvSpPr txBox="1"/>
          <p:nvPr>
            <p:ph type="title"/>
          </p:nvPr>
        </p:nvSpPr>
        <p:spPr>
          <a:xfrm>
            <a:off x="2014775" y="1710525"/>
            <a:ext cx="51141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3" name="Google Shape;293;p33"/>
          <p:cNvSpPr txBox="1"/>
          <p:nvPr>
            <p:ph idx="1" type="subTitle"/>
          </p:nvPr>
        </p:nvSpPr>
        <p:spPr>
          <a:xfrm>
            <a:off x="2014925" y="2255348"/>
            <a:ext cx="51141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4" name="Google Shape;294;p33"/>
          <p:cNvSpPr txBox="1"/>
          <p:nvPr>
            <p:ph idx="2" type="title"/>
          </p:nvPr>
        </p:nvSpPr>
        <p:spPr>
          <a:xfrm>
            <a:off x="2014780" y="3258850"/>
            <a:ext cx="51138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95" name="Google Shape;295;p33"/>
          <p:cNvSpPr txBox="1"/>
          <p:nvPr>
            <p:ph idx="3" type="subTitle"/>
          </p:nvPr>
        </p:nvSpPr>
        <p:spPr>
          <a:xfrm>
            <a:off x="2015075" y="3803672"/>
            <a:ext cx="5113800" cy="69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96" name="Google Shape;296;p33"/>
          <p:cNvSpPr txBox="1"/>
          <p:nvPr>
            <p:ph idx="4"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97" name="Shape 297"/>
        <p:cNvGrpSpPr/>
        <p:nvPr/>
      </p:nvGrpSpPr>
      <p:grpSpPr>
        <a:xfrm>
          <a:off x="0" y="0"/>
          <a:ext cx="0" cy="0"/>
          <a:chOff x="0" y="0"/>
          <a:chExt cx="0" cy="0"/>
        </a:xfrm>
      </p:grpSpPr>
      <p:sp>
        <p:nvSpPr>
          <p:cNvPr id="298" name="Google Shape;298;p34"/>
          <p:cNvSpPr/>
          <p:nvPr/>
        </p:nvSpPr>
        <p:spPr>
          <a:xfrm rot="-10285629">
            <a:off x="6057524"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4"/>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4"/>
          <p:cNvSpPr/>
          <p:nvPr/>
        </p:nvSpPr>
        <p:spPr>
          <a:xfrm rot="9405665">
            <a:off x="-4880740" y="12811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4"/>
          <p:cNvSpPr/>
          <p:nvPr/>
        </p:nvSpPr>
        <p:spPr>
          <a:xfrm rot="-1478505">
            <a:off x="-2334601"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4"/>
          <p:cNvSpPr/>
          <p:nvPr/>
        </p:nvSpPr>
        <p:spPr>
          <a:xfrm flipH="1" rot="9555841">
            <a:off x="780170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4"/>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5" name="Google Shape;305;p34"/>
          <p:cNvSpPr txBox="1"/>
          <p:nvPr>
            <p:ph idx="2" type="title"/>
          </p:nvPr>
        </p:nvSpPr>
        <p:spPr>
          <a:xfrm>
            <a:off x="1164025"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6" name="Google Shape;306;p34"/>
          <p:cNvSpPr txBox="1"/>
          <p:nvPr>
            <p:ph idx="1" type="subTitle"/>
          </p:nvPr>
        </p:nvSpPr>
        <p:spPr>
          <a:xfrm>
            <a:off x="1164075"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07" name="Google Shape;307;p34"/>
          <p:cNvSpPr txBox="1"/>
          <p:nvPr>
            <p:ph idx="3" type="title"/>
          </p:nvPr>
        </p:nvSpPr>
        <p:spPr>
          <a:xfrm>
            <a:off x="3549063"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08" name="Google Shape;308;p34"/>
          <p:cNvSpPr txBox="1"/>
          <p:nvPr>
            <p:ph idx="4" type="subTitle"/>
          </p:nvPr>
        </p:nvSpPr>
        <p:spPr>
          <a:xfrm>
            <a:off x="3549150"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09" name="Google Shape;309;p34"/>
          <p:cNvSpPr txBox="1"/>
          <p:nvPr>
            <p:ph idx="5" type="title"/>
          </p:nvPr>
        </p:nvSpPr>
        <p:spPr>
          <a:xfrm>
            <a:off x="5934100" y="1617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10" name="Google Shape;310;p34"/>
          <p:cNvSpPr txBox="1"/>
          <p:nvPr>
            <p:ph idx="6" type="subTitle"/>
          </p:nvPr>
        </p:nvSpPr>
        <p:spPr>
          <a:xfrm>
            <a:off x="5934225" y="2151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2">
    <p:spTree>
      <p:nvGrpSpPr>
        <p:cNvPr id="311" name="Shape 311"/>
        <p:cNvGrpSpPr/>
        <p:nvPr/>
      </p:nvGrpSpPr>
      <p:grpSpPr>
        <a:xfrm>
          <a:off x="0" y="0"/>
          <a:ext cx="0" cy="0"/>
          <a:chOff x="0" y="0"/>
          <a:chExt cx="0" cy="0"/>
        </a:xfrm>
      </p:grpSpPr>
      <p:sp>
        <p:nvSpPr>
          <p:cNvPr id="312" name="Google Shape;312;p35"/>
          <p:cNvSpPr/>
          <p:nvPr/>
        </p:nvSpPr>
        <p:spPr>
          <a:xfrm flipH="1" rot="10285629">
            <a:off x="-7063092" y="-2367548"/>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5"/>
          <p:cNvSpPr/>
          <p:nvPr/>
        </p:nvSpPr>
        <p:spPr>
          <a:xfrm>
            <a:off x="-4432130" y="168593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flipH="1" rot="-2839443">
            <a:off x="2550622" y="3252659"/>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flipH="1" rot="-10305679">
            <a:off x="6458116" y="671626"/>
            <a:ext cx="7310080" cy="6849767"/>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flipH="1" rot="1478505">
            <a:off x="3777012" y="-1076247"/>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p:nvPr/>
        </p:nvSpPr>
        <p:spPr>
          <a:xfrm rot="-9555841">
            <a:off x="-6505500" y="24943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5"/>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9" name="Google Shape;319;p35"/>
          <p:cNvSpPr txBox="1"/>
          <p:nvPr>
            <p:ph idx="2" type="title"/>
          </p:nvPr>
        </p:nvSpPr>
        <p:spPr>
          <a:xfrm>
            <a:off x="1164025" y="29129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0" name="Google Shape;320;p35"/>
          <p:cNvSpPr txBox="1"/>
          <p:nvPr>
            <p:ph idx="1" type="subTitle"/>
          </p:nvPr>
        </p:nvSpPr>
        <p:spPr>
          <a:xfrm>
            <a:off x="1164075" y="34473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1" name="Google Shape;321;p35"/>
          <p:cNvSpPr txBox="1"/>
          <p:nvPr>
            <p:ph idx="3" type="title"/>
          </p:nvPr>
        </p:nvSpPr>
        <p:spPr>
          <a:xfrm>
            <a:off x="3549063" y="23795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2" name="Google Shape;322;p35"/>
          <p:cNvSpPr txBox="1"/>
          <p:nvPr>
            <p:ph idx="4" type="subTitle"/>
          </p:nvPr>
        </p:nvSpPr>
        <p:spPr>
          <a:xfrm>
            <a:off x="3549150" y="29139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3" name="Google Shape;323;p35"/>
          <p:cNvSpPr txBox="1"/>
          <p:nvPr>
            <p:ph idx="5" type="title"/>
          </p:nvPr>
        </p:nvSpPr>
        <p:spPr>
          <a:xfrm>
            <a:off x="5934100" y="2912975"/>
            <a:ext cx="20457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4" name="Google Shape;324;p35"/>
          <p:cNvSpPr txBox="1"/>
          <p:nvPr>
            <p:ph idx="6" type="subTitle"/>
          </p:nvPr>
        </p:nvSpPr>
        <p:spPr>
          <a:xfrm>
            <a:off x="5934225" y="3447359"/>
            <a:ext cx="2045700" cy="99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4">
    <p:spTree>
      <p:nvGrpSpPr>
        <p:cNvPr id="325" name="Shape 325"/>
        <p:cNvGrpSpPr/>
        <p:nvPr/>
      </p:nvGrpSpPr>
      <p:grpSpPr>
        <a:xfrm>
          <a:off x="0" y="0"/>
          <a:ext cx="0" cy="0"/>
          <a:chOff x="0" y="0"/>
          <a:chExt cx="0" cy="0"/>
        </a:xfrm>
      </p:grpSpPr>
      <p:sp>
        <p:nvSpPr>
          <p:cNvPr id="326" name="Google Shape;326;p36"/>
          <p:cNvSpPr txBox="1"/>
          <p:nvPr>
            <p:ph type="title"/>
          </p:nvPr>
        </p:nvSpPr>
        <p:spPr>
          <a:xfrm>
            <a:off x="2077025" y="1518376"/>
            <a:ext cx="18150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7" name="Google Shape;327;p36"/>
          <p:cNvSpPr txBox="1"/>
          <p:nvPr>
            <p:ph idx="1" type="subTitle"/>
          </p:nvPr>
        </p:nvSpPr>
        <p:spPr>
          <a:xfrm>
            <a:off x="2077175" y="2063201"/>
            <a:ext cx="5909100" cy="4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28" name="Google Shape;328;p36"/>
          <p:cNvSpPr txBox="1"/>
          <p:nvPr>
            <p:ph idx="2" type="title"/>
          </p:nvPr>
        </p:nvSpPr>
        <p:spPr>
          <a:xfrm>
            <a:off x="2077027" y="2577126"/>
            <a:ext cx="18150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29" name="Google Shape;329;p36"/>
          <p:cNvSpPr txBox="1"/>
          <p:nvPr>
            <p:ph idx="3" type="subTitle"/>
          </p:nvPr>
        </p:nvSpPr>
        <p:spPr>
          <a:xfrm>
            <a:off x="2077350" y="3121951"/>
            <a:ext cx="5908800" cy="4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330" name="Google Shape;330;p36"/>
          <p:cNvSpPr txBox="1"/>
          <p:nvPr>
            <p:ph idx="4"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1" name="Google Shape;331;p36"/>
          <p:cNvSpPr/>
          <p:nvPr/>
        </p:nvSpPr>
        <p:spPr>
          <a:xfrm flipH="1" rot="10285629">
            <a:off x="-6531342" y="-2121798"/>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4516430"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p:nvPr/>
        </p:nvSpPr>
        <p:spPr>
          <a:xfrm flipH="1" rot="-2839443">
            <a:off x="877472" y="3220259"/>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p:nvPr/>
        </p:nvSpPr>
        <p:spPr>
          <a:xfrm flipH="1" rot="-10305679">
            <a:off x="6411091" y="301976"/>
            <a:ext cx="7310080" cy="6849767"/>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p:nvPr/>
        </p:nvSpPr>
        <p:spPr>
          <a:xfrm flipH="1" rot="3278516">
            <a:off x="4649136" y="-366101"/>
            <a:ext cx="7826271" cy="287792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
          <p:cNvSpPr/>
          <p:nvPr/>
        </p:nvSpPr>
        <p:spPr>
          <a:xfrm rot="-9555841">
            <a:off x="-6466450" y="2570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
          <p:cNvSpPr txBox="1"/>
          <p:nvPr>
            <p:ph idx="5" type="title"/>
          </p:nvPr>
        </p:nvSpPr>
        <p:spPr>
          <a:xfrm>
            <a:off x="2077027" y="3635876"/>
            <a:ext cx="18150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338" name="Google Shape;338;p36"/>
          <p:cNvSpPr txBox="1"/>
          <p:nvPr>
            <p:ph idx="6" type="subTitle"/>
          </p:nvPr>
        </p:nvSpPr>
        <p:spPr>
          <a:xfrm>
            <a:off x="2077350" y="4180701"/>
            <a:ext cx="5908800" cy="4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39" name="Shape 339"/>
        <p:cNvGrpSpPr/>
        <p:nvPr/>
      </p:nvGrpSpPr>
      <p:grpSpPr>
        <a:xfrm>
          <a:off x="0" y="0"/>
          <a:ext cx="0" cy="0"/>
          <a:chOff x="0" y="0"/>
          <a:chExt cx="0" cy="0"/>
        </a:xfrm>
      </p:grpSpPr>
      <p:sp>
        <p:nvSpPr>
          <p:cNvPr id="340" name="Google Shape;340;p37"/>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7"/>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7"/>
          <p:cNvSpPr/>
          <p:nvPr/>
        </p:nvSpPr>
        <p:spPr>
          <a:xfrm rot="-10285603">
            <a:off x="633647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p:nvPr/>
        </p:nvSpPr>
        <p:spPr>
          <a:xfrm rot="-2238616">
            <a:off x="-4635728" y="470344"/>
            <a:ext cx="7826078" cy="287785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7"/>
          <p:cNvSpPr txBox="1"/>
          <p:nvPr>
            <p:ph type="title"/>
          </p:nvPr>
        </p:nvSpPr>
        <p:spPr>
          <a:xfrm>
            <a:off x="5664001" y="1703625"/>
            <a:ext cx="22272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46" name="Google Shape;346;p37"/>
          <p:cNvSpPr txBox="1"/>
          <p:nvPr>
            <p:ph idx="1" type="subTitle"/>
          </p:nvPr>
        </p:nvSpPr>
        <p:spPr>
          <a:xfrm>
            <a:off x="5664053" y="2135500"/>
            <a:ext cx="25086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47" name="Google Shape;347;p37"/>
          <p:cNvSpPr txBox="1"/>
          <p:nvPr>
            <p:ph idx="2" type="title"/>
          </p:nvPr>
        </p:nvSpPr>
        <p:spPr>
          <a:xfrm>
            <a:off x="5664001" y="3198000"/>
            <a:ext cx="22272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48" name="Google Shape;348;p37"/>
          <p:cNvSpPr txBox="1"/>
          <p:nvPr>
            <p:ph idx="3" type="subTitle"/>
          </p:nvPr>
        </p:nvSpPr>
        <p:spPr>
          <a:xfrm>
            <a:off x="5664025" y="3629875"/>
            <a:ext cx="25086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49" name="Google Shape;349;p37"/>
          <p:cNvSpPr txBox="1"/>
          <p:nvPr>
            <p:ph idx="4" type="title"/>
          </p:nvPr>
        </p:nvSpPr>
        <p:spPr>
          <a:xfrm>
            <a:off x="1252726" y="1703625"/>
            <a:ext cx="2227200" cy="48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350" name="Google Shape;350;p37"/>
          <p:cNvSpPr txBox="1"/>
          <p:nvPr>
            <p:ph idx="5" type="subTitle"/>
          </p:nvPr>
        </p:nvSpPr>
        <p:spPr>
          <a:xfrm>
            <a:off x="971503" y="2135500"/>
            <a:ext cx="2508600" cy="6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351" name="Google Shape;351;p37"/>
          <p:cNvSpPr txBox="1"/>
          <p:nvPr>
            <p:ph idx="6" type="title"/>
          </p:nvPr>
        </p:nvSpPr>
        <p:spPr>
          <a:xfrm>
            <a:off x="1252726" y="3198000"/>
            <a:ext cx="2227200" cy="487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352" name="Google Shape;352;p37"/>
          <p:cNvSpPr txBox="1"/>
          <p:nvPr>
            <p:ph idx="7" type="subTitle"/>
          </p:nvPr>
        </p:nvSpPr>
        <p:spPr>
          <a:xfrm>
            <a:off x="971475" y="3629875"/>
            <a:ext cx="2508600" cy="661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353" name="Google Shape;353;p37"/>
          <p:cNvSpPr txBox="1"/>
          <p:nvPr>
            <p:ph idx="8"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354" name="Shape 354"/>
        <p:cNvGrpSpPr/>
        <p:nvPr/>
      </p:nvGrpSpPr>
      <p:grpSpPr>
        <a:xfrm>
          <a:off x="0" y="0"/>
          <a:ext cx="0" cy="0"/>
          <a:chOff x="0" y="0"/>
          <a:chExt cx="0" cy="0"/>
        </a:xfrm>
      </p:grpSpPr>
      <p:sp>
        <p:nvSpPr>
          <p:cNvPr id="355" name="Google Shape;355;p38"/>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8"/>
          <p:cNvSpPr/>
          <p:nvPr/>
        </p:nvSpPr>
        <p:spPr>
          <a:xfrm rot="-10285603">
            <a:off x="586952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8"/>
          <p:cNvSpPr txBox="1"/>
          <p:nvPr>
            <p:ph type="title"/>
          </p:nvPr>
        </p:nvSpPr>
        <p:spPr>
          <a:xfrm flipH="1">
            <a:off x="3993600" y="437700"/>
            <a:ext cx="4410900" cy="657900"/>
          </a:xfrm>
          <a:prstGeom prst="rect">
            <a:avLst/>
          </a:prstGeom>
          <a:noFill/>
          <a:ln>
            <a:noFill/>
          </a:ln>
        </p:spPr>
        <p:txBody>
          <a:bodyPr anchorCtr="0" anchor="ctr" bIns="91425" lIns="91425" spcFirstLastPara="1" rIns="91425" wrap="square" tIns="91425">
            <a:noAutofit/>
          </a:bodyPr>
          <a:lstStyle>
            <a:lvl1pPr lvl="0" rtl="0" algn="l">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8" name="Google Shape;358;p38"/>
          <p:cNvSpPr txBox="1"/>
          <p:nvPr>
            <p:ph idx="2" type="title"/>
          </p:nvPr>
        </p:nvSpPr>
        <p:spPr>
          <a:xfrm>
            <a:off x="4157088" y="2211700"/>
            <a:ext cx="1454400" cy="929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59" name="Google Shape;359;p38"/>
          <p:cNvSpPr txBox="1"/>
          <p:nvPr>
            <p:ph idx="1" type="subTitle"/>
          </p:nvPr>
        </p:nvSpPr>
        <p:spPr>
          <a:xfrm>
            <a:off x="5964350" y="2211700"/>
            <a:ext cx="2440500" cy="92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60" name="Google Shape;360;p38"/>
          <p:cNvSpPr txBox="1"/>
          <p:nvPr>
            <p:ph idx="3" type="title"/>
          </p:nvPr>
        </p:nvSpPr>
        <p:spPr>
          <a:xfrm>
            <a:off x="4157088" y="3465525"/>
            <a:ext cx="1454400" cy="929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61" name="Google Shape;361;p38"/>
          <p:cNvSpPr txBox="1"/>
          <p:nvPr>
            <p:ph idx="4" type="subTitle"/>
          </p:nvPr>
        </p:nvSpPr>
        <p:spPr>
          <a:xfrm>
            <a:off x="5964350" y="3465525"/>
            <a:ext cx="2440500" cy="92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4">
    <p:spTree>
      <p:nvGrpSpPr>
        <p:cNvPr id="362" name="Shape 362"/>
        <p:cNvGrpSpPr/>
        <p:nvPr/>
      </p:nvGrpSpPr>
      <p:grpSpPr>
        <a:xfrm>
          <a:off x="0" y="0"/>
          <a:ext cx="0" cy="0"/>
          <a:chOff x="0" y="0"/>
          <a:chExt cx="0" cy="0"/>
        </a:xfrm>
      </p:grpSpPr>
      <p:sp>
        <p:nvSpPr>
          <p:cNvPr id="363" name="Google Shape;363;p39"/>
          <p:cNvSpPr/>
          <p:nvPr/>
        </p:nvSpPr>
        <p:spPr>
          <a:xfrm rot="-4102360">
            <a:off x="4113422" y="47654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9"/>
          <p:cNvSpPr/>
          <p:nvPr/>
        </p:nvSpPr>
        <p:spPr>
          <a:xfrm flipH="1" rot="-813319">
            <a:off x="7043160" y="-1608948"/>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9"/>
          <p:cNvSpPr/>
          <p:nvPr/>
        </p:nvSpPr>
        <p:spPr>
          <a:xfrm rot="-3394465">
            <a:off x="-4084285" y="336016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9"/>
          <p:cNvSpPr/>
          <p:nvPr/>
        </p:nvSpPr>
        <p:spPr>
          <a:xfrm flipH="1" rot="10285603">
            <a:off x="-4881689" y="-1508408"/>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9"/>
          <p:cNvSpPr/>
          <p:nvPr/>
        </p:nvSpPr>
        <p:spPr>
          <a:xfrm flipH="1" rot="6738480">
            <a:off x="5484634" y="1473878"/>
            <a:ext cx="7826261" cy="287791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9"/>
          <p:cNvSpPr txBox="1"/>
          <p:nvPr>
            <p:ph type="title"/>
          </p:nvPr>
        </p:nvSpPr>
        <p:spPr>
          <a:xfrm>
            <a:off x="4633263" y="2692525"/>
            <a:ext cx="1788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69" name="Google Shape;369;p39"/>
          <p:cNvSpPr txBox="1"/>
          <p:nvPr>
            <p:ph idx="1" type="subTitle"/>
          </p:nvPr>
        </p:nvSpPr>
        <p:spPr>
          <a:xfrm>
            <a:off x="4633297" y="3124400"/>
            <a:ext cx="1788600" cy="84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70" name="Google Shape;370;p39"/>
          <p:cNvSpPr txBox="1"/>
          <p:nvPr>
            <p:ph idx="2" type="title"/>
          </p:nvPr>
        </p:nvSpPr>
        <p:spPr>
          <a:xfrm>
            <a:off x="6544613" y="2692525"/>
            <a:ext cx="1788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71" name="Google Shape;371;p39"/>
          <p:cNvSpPr txBox="1"/>
          <p:nvPr>
            <p:ph idx="3" type="subTitle"/>
          </p:nvPr>
        </p:nvSpPr>
        <p:spPr>
          <a:xfrm>
            <a:off x="6544625" y="3124400"/>
            <a:ext cx="1788600" cy="84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72" name="Google Shape;372;p39"/>
          <p:cNvSpPr txBox="1"/>
          <p:nvPr>
            <p:ph idx="4" type="title"/>
          </p:nvPr>
        </p:nvSpPr>
        <p:spPr>
          <a:xfrm>
            <a:off x="2721863" y="2692525"/>
            <a:ext cx="1788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373" name="Google Shape;373;p39"/>
          <p:cNvSpPr txBox="1"/>
          <p:nvPr>
            <p:ph idx="5" type="subTitle"/>
          </p:nvPr>
        </p:nvSpPr>
        <p:spPr>
          <a:xfrm>
            <a:off x="2722019" y="3124400"/>
            <a:ext cx="1788600" cy="84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374" name="Google Shape;374;p39"/>
          <p:cNvSpPr txBox="1"/>
          <p:nvPr>
            <p:ph idx="6" type="title"/>
          </p:nvPr>
        </p:nvSpPr>
        <p:spPr>
          <a:xfrm>
            <a:off x="810613" y="2692525"/>
            <a:ext cx="17886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375" name="Google Shape;375;p39"/>
          <p:cNvSpPr txBox="1"/>
          <p:nvPr>
            <p:ph idx="7" type="subTitle"/>
          </p:nvPr>
        </p:nvSpPr>
        <p:spPr>
          <a:xfrm>
            <a:off x="810750" y="3124400"/>
            <a:ext cx="1788600" cy="844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r">
              <a:lnSpc>
                <a:spcPct val="100000"/>
              </a:lnSpc>
              <a:spcBef>
                <a:spcPts val="0"/>
              </a:spcBef>
              <a:spcAft>
                <a:spcPts val="0"/>
              </a:spcAft>
              <a:buSzPts val="1600"/>
              <a:buNone/>
              <a:defRPr/>
            </a:lvl2pPr>
            <a:lvl3pPr lvl="2" rtl="0" algn="r">
              <a:lnSpc>
                <a:spcPct val="100000"/>
              </a:lnSpc>
              <a:spcBef>
                <a:spcPts val="0"/>
              </a:spcBef>
              <a:spcAft>
                <a:spcPts val="0"/>
              </a:spcAft>
              <a:buSzPts val="1600"/>
              <a:buNone/>
              <a:defRPr/>
            </a:lvl3pPr>
            <a:lvl4pPr lvl="3" rtl="0" algn="r">
              <a:lnSpc>
                <a:spcPct val="100000"/>
              </a:lnSpc>
              <a:spcBef>
                <a:spcPts val="0"/>
              </a:spcBef>
              <a:spcAft>
                <a:spcPts val="0"/>
              </a:spcAft>
              <a:buSzPts val="1600"/>
              <a:buNone/>
              <a:defRPr/>
            </a:lvl4pPr>
            <a:lvl5pPr lvl="4" rtl="0" algn="r">
              <a:lnSpc>
                <a:spcPct val="100000"/>
              </a:lnSpc>
              <a:spcBef>
                <a:spcPts val="0"/>
              </a:spcBef>
              <a:spcAft>
                <a:spcPts val="0"/>
              </a:spcAft>
              <a:buSzPts val="1600"/>
              <a:buNone/>
              <a:defRPr/>
            </a:lvl5pPr>
            <a:lvl6pPr lvl="5" rtl="0" algn="r">
              <a:lnSpc>
                <a:spcPct val="100000"/>
              </a:lnSpc>
              <a:spcBef>
                <a:spcPts val="0"/>
              </a:spcBef>
              <a:spcAft>
                <a:spcPts val="0"/>
              </a:spcAft>
              <a:buSzPts val="1600"/>
              <a:buNone/>
              <a:defRPr/>
            </a:lvl6pPr>
            <a:lvl7pPr lvl="6" rtl="0" algn="r">
              <a:lnSpc>
                <a:spcPct val="100000"/>
              </a:lnSpc>
              <a:spcBef>
                <a:spcPts val="0"/>
              </a:spcBef>
              <a:spcAft>
                <a:spcPts val="0"/>
              </a:spcAft>
              <a:buSzPts val="1600"/>
              <a:buNone/>
              <a:defRPr/>
            </a:lvl7pPr>
            <a:lvl8pPr lvl="7" rtl="0" algn="r">
              <a:lnSpc>
                <a:spcPct val="100000"/>
              </a:lnSpc>
              <a:spcBef>
                <a:spcPts val="0"/>
              </a:spcBef>
              <a:spcAft>
                <a:spcPts val="0"/>
              </a:spcAft>
              <a:buSzPts val="1600"/>
              <a:buNone/>
              <a:defRPr/>
            </a:lvl8pPr>
            <a:lvl9pPr lvl="8" rtl="0" algn="r">
              <a:lnSpc>
                <a:spcPct val="100000"/>
              </a:lnSpc>
              <a:spcBef>
                <a:spcPts val="0"/>
              </a:spcBef>
              <a:spcAft>
                <a:spcPts val="0"/>
              </a:spcAft>
              <a:buSzPts val="1600"/>
              <a:buNone/>
              <a:defRPr/>
            </a:lvl9pPr>
          </a:lstStyle>
          <a:p/>
        </p:txBody>
      </p:sp>
      <p:sp>
        <p:nvSpPr>
          <p:cNvPr id="376" name="Google Shape;376;p39"/>
          <p:cNvSpPr txBox="1"/>
          <p:nvPr>
            <p:ph idx="8"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77" name="Shape 377"/>
        <p:cNvGrpSpPr/>
        <p:nvPr/>
      </p:nvGrpSpPr>
      <p:grpSpPr>
        <a:xfrm>
          <a:off x="0" y="0"/>
          <a:ext cx="0" cy="0"/>
          <a:chOff x="0" y="0"/>
          <a:chExt cx="0" cy="0"/>
        </a:xfrm>
      </p:grpSpPr>
      <p:sp>
        <p:nvSpPr>
          <p:cNvPr id="378" name="Google Shape;378;p40"/>
          <p:cNvSpPr/>
          <p:nvPr/>
        </p:nvSpPr>
        <p:spPr>
          <a:xfrm rot="-10285629">
            <a:off x="6057524" y="-212437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0"/>
          <p:cNvSpPr/>
          <p:nvPr/>
        </p:nvSpPr>
        <p:spPr>
          <a:xfrm flipH="1">
            <a:off x="7942003"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0"/>
          <p:cNvSpPr/>
          <p:nvPr/>
        </p:nvSpPr>
        <p:spPr>
          <a:xfrm rot="2839443">
            <a:off x="-308418" y="2442034"/>
            <a:ext cx="6402141" cy="5689181"/>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0"/>
          <p:cNvSpPr/>
          <p:nvPr/>
        </p:nvSpPr>
        <p:spPr>
          <a:xfrm rot="9405665">
            <a:off x="-5036390" y="1932081"/>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0"/>
          <p:cNvSpPr/>
          <p:nvPr/>
        </p:nvSpPr>
        <p:spPr>
          <a:xfrm rot="-1478505">
            <a:off x="-435239" y="-2304911"/>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0"/>
          <p:cNvSpPr/>
          <p:nvPr/>
        </p:nvSpPr>
        <p:spPr>
          <a:xfrm flipH="1" rot="9555841">
            <a:off x="8042252"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40"/>
          <p:cNvSpPr txBox="1"/>
          <p:nvPr>
            <p:ph type="title"/>
          </p:nvPr>
        </p:nvSpPr>
        <p:spPr>
          <a:xfrm>
            <a:off x="1465625" y="1627425"/>
            <a:ext cx="2746500" cy="460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85" name="Google Shape;385;p40"/>
          <p:cNvSpPr txBox="1"/>
          <p:nvPr>
            <p:ph idx="1" type="subTitle"/>
          </p:nvPr>
        </p:nvSpPr>
        <p:spPr>
          <a:xfrm>
            <a:off x="1465675" y="2087600"/>
            <a:ext cx="27465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86" name="Google Shape;386;p40"/>
          <p:cNvSpPr txBox="1"/>
          <p:nvPr>
            <p:ph idx="2" type="title"/>
          </p:nvPr>
        </p:nvSpPr>
        <p:spPr>
          <a:xfrm>
            <a:off x="1465625" y="2665450"/>
            <a:ext cx="2746500" cy="460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87" name="Google Shape;387;p40"/>
          <p:cNvSpPr txBox="1"/>
          <p:nvPr>
            <p:ph idx="3" type="subTitle"/>
          </p:nvPr>
        </p:nvSpPr>
        <p:spPr>
          <a:xfrm>
            <a:off x="1465675" y="3124625"/>
            <a:ext cx="27465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88" name="Google Shape;388;p40"/>
          <p:cNvSpPr txBox="1"/>
          <p:nvPr>
            <p:ph idx="4" type="title"/>
          </p:nvPr>
        </p:nvSpPr>
        <p:spPr>
          <a:xfrm>
            <a:off x="1465625" y="3703475"/>
            <a:ext cx="2746500" cy="460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89" name="Google Shape;389;p40"/>
          <p:cNvSpPr txBox="1"/>
          <p:nvPr>
            <p:ph idx="5" type="subTitle"/>
          </p:nvPr>
        </p:nvSpPr>
        <p:spPr>
          <a:xfrm>
            <a:off x="1465675" y="4162650"/>
            <a:ext cx="27465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90" name="Google Shape;390;p40"/>
          <p:cNvSpPr txBox="1"/>
          <p:nvPr>
            <p:ph idx="6" type="title"/>
          </p:nvPr>
        </p:nvSpPr>
        <p:spPr>
          <a:xfrm>
            <a:off x="5348850" y="1627425"/>
            <a:ext cx="2746500" cy="460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91" name="Google Shape;391;p40"/>
          <p:cNvSpPr txBox="1"/>
          <p:nvPr>
            <p:ph idx="7" type="subTitle"/>
          </p:nvPr>
        </p:nvSpPr>
        <p:spPr>
          <a:xfrm>
            <a:off x="5348900" y="2087600"/>
            <a:ext cx="27465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92" name="Google Shape;392;p40"/>
          <p:cNvSpPr txBox="1"/>
          <p:nvPr>
            <p:ph idx="8" type="title"/>
          </p:nvPr>
        </p:nvSpPr>
        <p:spPr>
          <a:xfrm>
            <a:off x="5348850" y="2665450"/>
            <a:ext cx="2746500" cy="460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93" name="Google Shape;393;p40"/>
          <p:cNvSpPr txBox="1"/>
          <p:nvPr>
            <p:ph idx="9" type="subTitle"/>
          </p:nvPr>
        </p:nvSpPr>
        <p:spPr>
          <a:xfrm>
            <a:off x="5348900" y="3124625"/>
            <a:ext cx="27465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94" name="Google Shape;394;p40"/>
          <p:cNvSpPr txBox="1"/>
          <p:nvPr>
            <p:ph idx="13" type="title"/>
          </p:nvPr>
        </p:nvSpPr>
        <p:spPr>
          <a:xfrm>
            <a:off x="5348850" y="3703475"/>
            <a:ext cx="2746500" cy="4602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395" name="Google Shape;395;p40"/>
          <p:cNvSpPr txBox="1"/>
          <p:nvPr>
            <p:ph idx="14" type="subTitle"/>
          </p:nvPr>
        </p:nvSpPr>
        <p:spPr>
          <a:xfrm>
            <a:off x="5348900" y="4162650"/>
            <a:ext cx="2746500" cy="46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96" name="Google Shape;396;p40"/>
          <p:cNvSpPr txBox="1"/>
          <p:nvPr>
            <p:ph idx="15"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4528356" y="1004988"/>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flipH="1" rot="-9405665">
            <a:off x="6846081" y="1281156"/>
            <a:ext cx="7310152" cy="6849835"/>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flipH="1" rot="1478505">
            <a:off x="3709533" y="-1000036"/>
            <a:ext cx="7826136" cy="2877871"/>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txBox="1"/>
          <p:nvPr>
            <p:ph type="title"/>
          </p:nvPr>
        </p:nvSpPr>
        <p:spPr>
          <a:xfrm flipH="1">
            <a:off x="720000" y="438912"/>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5"/>
          <p:cNvSpPr txBox="1"/>
          <p:nvPr>
            <p:ph idx="2" type="title"/>
          </p:nvPr>
        </p:nvSpPr>
        <p:spPr>
          <a:xfrm>
            <a:off x="4789925" y="3371526"/>
            <a:ext cx="23253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3" name="Google Shape;43;p5"/>
          <p:cNvSpPr txBox="1"/>
          <p:nvPr>
            <p:ph idx="1" type="subTitle"/>
          </p:nvPr>
        </p:nvSpPr>
        <p:spPr>
          <a:xfrm>
            <a:off x="4789950" y="3879601"/>
            <a:ext cx="23253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4" name="Google Shape;44;p5"/>
          <p:cNvSpPr txBox="1"/>
          <p:nvPr>
            <p:ph idx="3" type="title"/>
          </p:nvPr>
        </p:nvSpPr>
        <p:spPr>
          <a:xfrm>
            <a:off x="2028750" y="3371526"/>
            <a:ext cx="23253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5" name="Google Shape;45;p5"/>
          <p:cNvSpPr txBox="1"/>
          <p:nvPr>
            <p:ph idx="4" type="subTitle"/>
          </p:nvPr>
        </p:nvSpPr>
        <p:spPr>
          <a:xfrm>
            <a:off x="2028775" y="3879601"/>
            <a:ext cx="2325300" cy="62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6" name="Google Shape;46;p5"/>
          <p:cNvSpPr/>
          <p:nvPr/>
        </p:nvSpPr>
        <p:spPr>
          <a:xfrm flipH="1" rot="9524149">
            <a:off x="-6659422" y="-2925302"/>
            <a:ext cx="9471569" cy="60490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rot="-9555841">
            <a:off x="-6785773" y="1808506"/>
            <a:ext cx="8200942" cy="301569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7_1">
    <p:spTree>
      <p:nvGrpSpPr>
        <p:cNvPr id="397" name="Shape 397"/>
        <p:cNvGrpSpPr/>
        <p:nvPr/>
      </p:nvGrpSpPr>
      <p:grpSpPr>
        <a:xfrm>
          <a:off x="0" y="0"/>
          <a:ext cx="0" cy="0"/>
          <a:chOff x="0" y="0"/>
          <a:chExt cx="0" cy="0"/>
        </a:xfrm>
      </p:grpSpPr>
      <p:sp>
        <p:nvSpPr>
          <p:cNvPr id="398" name="Google Shape;398;p41"/>
          <p:cNvSpPr/>
          <p:nvPr/>
        </p:nvSpPr>
        <p:spPr>
          <a:xfrm flipH="1" rot="9339447">
            <a:off x="-5157706" y="21951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1"/>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1"/>
          <p:cNvSpPr/>
          <p:nvPr/>
        </p:nvSpPr>
        <p:spPr>
          <a:xfrm rot="649785">
            <a:off x="6848027" y="-2440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1"/>
          <p:cNvSpPr/>
          <p:nvPr/>
        </p:nvSpPr>
        <p:spPr>
          <a:xfrm rot="813319">
            <a:off x="-4299402" y="-47175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1"/>
          <p:cNvSpPr/>
          <p:nvPr/>
        </p:nvSpPr>
        <p:spPr>
          <a:xfrm rot="9089871">
            <a:off x="7049951"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1"/>
          <p:cNvSpPr/>
          <p:nvPr/>
        </p:nvSpPr>
        <p:spPr>
          <a:xfrm rot="-576017">
            <a:off x="-4825529" y="-672274"/>
            <a:ext cx="7826074"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1"/>
          <p:cNvSpPr txBox="1"/>
          <p:nvPr>
            <p:ph type="title"/>
          </p:nvPr>
        </p:nvSpPr>
        <p:spPr>
          <a:xfrm>
            <a:off x="72107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05" name="Google Shape;405;p41"/>
          <p:cNvSpPr txBox="1"/>
          <p:nvPr>
            <p:ph idx="1" type="subTitle"/>
          </p:nvPr>
        </p:nvSpPr>
        <p:spPr>
          <a:xfrm>
            <a:off x="72112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06" name="Google Shape;406;p41"/>
          <p:cNvSpPr txBox="1"/>
          <p:nvPr>
            <p:ph idx="2" type="title"/>
          </p:nvPr>
        </p:nvSpPr>
        <p:spPr>
          <a:xfrm>
            <a:off x="72107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07" name="Google Shape;407;p41"/>
          <p:cNvSpPr txBox="1"/>
          <p:nvPr>
            <p:ph idx="3" type="subTitle"/>
          </p:nvPr>
        </p:nvSpPr>
        <p:spPr>
          <a:xfrm>
            <a:off x="72110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08" name="Google Shape;408;p41"/>
          <p:cNvSpPr txBox="1"/>
          <p:nvPr>
            <p:ph idx="4" type="title"/>
          </p:nvPr>
        </p:nvSpPr>
        <p:spPr>
          <a:xfrm>
            <a:off x="345837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09" name="Google Shape;409;p41"/>
          <p:cNvSpPr txBox="1"/>
          <p:nvPr>
            <p:ph idx="5" type="subTitle"/>
          </p:nvPr>
        </p:nvSpPr>
        <p:spPr>
          <a:xfrm>
            <a:off x="345842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0" name="Google Shape;410;p41"/>
          <p:cNvSpPr txBox="1"/>
          <p:nvPr>
            <p:ph idx="6" type="title"/>
          </p:nvPr>
        </p:nvSpPr>
        <p:spPr>
          <a:xfrm>
            <a:off x="345837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11" name="Google Shape;411;p41"/>
          <p:cNvSpPr txBox="1"/>
          <p:nvPr>
            <p:ph idx="7" type="subTitle"/>
          </p:nvPr>
        </p:nvSpPr>
        <p:spPr>
          <a:xfrm>
            <a:off x="345840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2" name="Google Shape;412;p41"/>
          <p:cNvSpPr txBox="1"/>
          <p:nvPr>
            <p:ph idx="8" type="title"/>
          </p:nvPr>
        </p:nvSpPr>
        <p:spPr>
          <a:xfrm>
            <a:off x="6195726" y="19322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13" name="Google Shape;413;p41"/>
          <p:cNvSpPr txBox="1"/>
          <p:nvPr>
            <p:ph idx="9" type="subTitle"/>
          </p:nvPr>
        </p:nvSpPr>
        <p:spPr>
          <a:xfrm>
            <a:off x="6195775" y="22879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4" name="Google Shape;414;p41"/>
          <p:cNvSpPr txBox="1"/>
          <p:nvPr>
            <p:ph idx="13" type="title"/>
          </p:nvPr>
        </p:nvSpPr>
        <p:spPr>
          <a:xfrm>
            <a:off x="6195726" y="3841025"/>
            <a:ext cx="2227200" cy="4875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15" name="Google Shape;415;p41"/>
          <p:cNvSpPr txBox="1"/>
          <p:nvPr>
            <p:ph idx="14" type="subTitle"/>
          </p:nvPr>
        </p:nvSpPr>
        <p:spPr>
          <a:xfrm>
            <a:off x="6195750" y="4196700"/>
            <a:ext cx="2227200" cy="66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16" name="Google Shape;416;p41"/>
          <p:cNvSpPr txBox="1"/>
          <p:nvPr>
            <p:ph idx="15"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2">
  <p:cSld name="CUSTOM_27">
    <p:spTree>
      <p:nvGrpSpPr>
        <p:cNvPr id="417" name="Shape 417"/>
        <p:cNvGrpSpPr/>
        <p:nvPr/>
      </p:nvGrpSpPr>
      <p:grpSpPr>
        <a:xfrm>
          <a:off x="0" y="0"/>
          <a:ext cx="0" cy="0"/>
          <a:chOff x="0" y="0"/>
          <a:chExt cx="0" cy="0"/>
        </a:xfrm>
      </p:grpSpPr>
      <p:sp>
        <p:nvSpPr>
          <p:cNvPr id="418" name="Google Shape;418;p42"/>
          <p:cNvSpPr/>
          <p:nvPr/>
        </p:nvSpPr>
        <p:spPr>
          <a:xfrm rot="-9339447">
            <a:off x="6847042" y="2970420"/>
            <a:ext cx="7471555" cy="4771732"/>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2"/>
          <p:cNvSpPr/>
          <p:nvPr/>
        </p:nvSpPr>
        <p:spPr>
          <a:xfrm flipH="1" rot="10285603">
            <a:off x="-5277715" y="-2464108"/>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2"/>
          <p:cNvSpPr/>
          <p:nvPr/>
        </p:nvSpPr>
        <p:spPr>
          <a:xfrm flipH="1" rot="-649785">
            <a:off x="-4089159" y="1056050"/>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AC9078">
              <a:alpha val="12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2"/>
          <p:cNvSpPr/>
          <p:nvPr/>
        </p:nvSpPr>
        <p:spPr>
          <a:xfrm flipH="1" rot="-813319">
            <a:off x="7695609" y="-35221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2"/>
          <p:cNvSpPr/>
          <p:nvPr/>
        </p:nvSpPr>
        <p:spPr>
          <a:xfrm flipH="1" rot="-9089871">
            <a:off x="-5596635" y="1893780"/>
            <a:ext cx="7826200" cy="287789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2"/>
          <p:cNvSpPr/>
          <p:nvPr/>
        </p:nvSpPr>
        <p:spPr>
          <a:xfrm flipH="1" rot="1476017">
            <a:off x="6812373" y="775527"/>
            <a:ext cx="7826071" cy="287784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2"/>
          <p:cNvSpPr txBox="1"/>
          <p:nvPr>
            <p:ph type="title"/>
          </p:nvPr>
        </p:nvSpPr>
        <p:spPr>
          <a:xfrm>
            <a:off x="1242888" y="1932225"/>
            <a:ext cx="18747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25" name="Google Shape;425;p42"/>
          <p:cNvSpPr txBox="1"/>
          <p:nvPr>
            <p:ph idx="1" type="subTitle"/>
          </p:nvPr>
        </p:nvSpPr>
        <p:spPr>
          <a:xfrm>
            <a:off x="1242930" y="2287900"/>
            <a:ext cx="18747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26" name="Google Shape;426;p42"/>
          <p:cNvSpPr txBox="1"/>
          <p:nvPr>
            <p:ph idx="2" type="title"/>
          </p:nvPr>
        </p:nvSpPr>
        <p:spPr>
          <a:xfrm>
            <a:off x="1242889" y="3588576"/>
            <a:ext cx="18747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27" name="Google Shape;427;p42"/>
          <p:cNvSpPr txBox="1"/>
          <p:nvPr>
            <p:ph idx="3" type="subTitle"/>
          </p:nvPr>
        </p:nvSpPr>
        <p:spPr>
          <a:xfrm>
            <a:off x="1242909" y="3944251"/>
            <a:ext cx="18747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28" name="Google Shape;428;p42"/>
          <p:cNvSpPr txBox="1"/>
          <p:nvPr>
            <p:ph idx="4" type="title"/>
          </p:nvPr>
        </p:nvSpPr>
        <p:spPr>
          <a:xfrm>
            <a:off x="3973163" y="1932225"/>
            <a:ext cx="18747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29" name="Google Shape;429;p42"/>
          <p:cNvSpPr txBox="1"/>
          <p:nvPr>
            <p:ph idx="5" type="subTitle"/>
          </p:nvPr>
        </p:nvSpPr>
        <p:spPr>
          <a:xfrm>
            <a:off x="3973205" y="2287900"/>
            <a:ext cx="18747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30" name="Google Shape;430;p42"/>
          <p:cNvSpPr txBox="1"/>
          <p:nvPr>
            <p:ph idx="6" type="title"/>
          </p:nvPr>
        </p:nvSpPr>
        <p:spPr>
          <a:xfrm>
            <a:off x="3973164" y="3588576"/>
            <a:ext cx="18747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31" name="Google Shape;431;p42"/>
          <p:cNvSpPr txBox="1"/>
          <p:nvPr>
            <p:ph idx="7" type="subTitle"/>
          </p:nvPr>
        </p:nvSpPr>
        <p:spPr>
          <a:xfrm>
            <a:off x="3973184" y="3944251"/>
            <a:ext cx="18747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32" name="Google Shape;432;p42"/>
          <p:cNvSpPr txBox="1"/>
          <p:nvPr>
            <p:ph idx="8" type="title"/>
          </p:nvPr>
        </p:nvSpPr>
        <p:spPr>
          <a:xfrm>
            <a:off x="6703489" y="1932225"/>
            <a:ext cx="18747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33" name="Google Shape;433;p42"/>
          <p:cNvSpPr txBox="1"/>
          <p:nvPr>
            <p:ph idx="9" type="subTitle"/>
          </p:nvPr>
        </p:nvSpPr>
        <p:spPr>
          <a:xfrm>
            <a:off x="6703530" y="2287900"/>
            <a:ext cx="18747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34" name="Google Shape;434;p42"/>
          <p:cNvSpPr txBox="1"/>
          <p:nvPr>
            <p:ph idx="13" type="title"/>
          </p:nvPr>
        </p:nvSpPr>
        <p:spPr>
          <a:xfrm>
            <a:off x="6703489" y="3588576"/>
            <a:ext cx="1874700" cy="4875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500"/>
              <a:buNone/>
              <a:defRPr sz="2000">
                <a:latin typeface="Kulim Park"/>
                <a:ea typeface="Kulim Park"/>
                <a:cs typeface="Kulim Park"/>
                <a:sym typeface="Kulim Park"/>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435" name="Google Shape;435;p42"/>
          <p:cNvSpPr txBox="1"/>
          <p:nvPr>
            <p:ph idx="14" type="subTitle"/>
          </p:nvPr>
        </p:nvSpPr>
        <p:spPr>
          <a:xfrm>
            <a:off x="6703509" y="3944251"/>
            <a:ext cx="1874700" cy="6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36" name="Google Shape;436;p42"/>
          <p:cNvSpPr txBox="1"/>
          <p:nvPr>
            <p:ph idx="15"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437" name="Shape 437"/>
        <p:cNvGrpSpPr/>
        <p:nvPr/>
      </p:nvGrpSpPr>
      <p:grpSpPr>
        <a:xfrm>
          <a:off x="0" y="0"/>
          <a:ext cx="0" cy="0"/>
          <a:chOff x="0" y="0"/>
          <a:chExt cx="0" cy="0"/>
        </a:xfrm>
      </p:grpSpPr>
      <p:sp>
        <p:nvSpPr>
          <p:cNvPr id="438" name="Google Shape;438;p43"/>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3"/>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3"/>
          <p:cNvSpPr/>
          <p:nvPr/>
        </p:nvSpPr>
        <p:spPr>
          <a:xfrm>
            <a:off x="531517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3"/>
          <p:cNvSpPr/>
          <p:nvPr/>
        </p:nvSpPr>
        <p:spPr>
          <a:xfrm rot="3406877">
            <a:off x="3098060" y="-32126"/>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3"/>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3"/>
          <p:cNvSpPr/>
          <p:nvPr/>
        </p:nvSpPr>
        <p:spPr>
          <a:xfrm rot="-10285603">
            <a:off x="-4701904" y="288969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3"/>
          <p:cNvSpPr txBox="1"/>
          <p:nvPr>
            <p:ph hasCustomPrompt="1" type="title"/>
          </p:nvPr>
        </p:nvSpPr>
        <p:spPr>
          <a:xfrm>
            <a:off x="723300" y="751975"/>
            <a:ext cx="4696800" cy="1323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45" name="Google Shape;445;p43"/>
          <p:cNvSpPr txBox="1"/>
          <p:nvPr>
            <p:ph idx="1" type="subTitle"/>
          </p:nvPr>
        </p:nvSpPr>
        <p:spPr>
          <a:xfrm>
            <a:off x="723300" y="2038177"/>
            <a:ext cx="4696800" cy="5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p:txBody>
      </p:sp>
      <p:sp>
        <p:nvSpPr>
          <p:cNvPr id="446" name="Google Shape;446;p43"/>
          <p:cNvSpPr txBox="1"/>
          <p:nvPr>
            <p:ph hasCustomPrompt="1" idx="2" type="title"/>
          </p:nvPr>
        </p:nvSpPr>
        <p:spPr>
          <a:xfrm>
            <a:off x="723300" y="2598825"/>
            <a:ext cx="4696800" cy="1323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6000"/>
              <a:buNone/>
              <a:defRPr sz="73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447" name="Google Shape;447;p43"/>
          <p:cNvSpPr txBox="1"/>
          <p:nvPr>
            <p:ph idx="3" type="subTitle"/>
          </p:nvPr>
        </p:nvSpPr>
        <p:spPr>
          <a:xfrm>
            <a:off x="723300" y="3889928"/>
            <a:ext cx="4696800" cy="50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PT Sans"/>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Font typeface="PT Sans"/>
              <a:buNone/>
              <a:defRPr>
                <a:latin typeface="PT Sans"/>
                <a:ea typeface="PT Sans"/>
                <a:cs typeface="PT Sans"/>
                <a:sym typeface="PT Sans"/>
              </a:defRPr>
            </a:lvl4pPr>
            <a:lvl5pPr lvl="4" rtl="0">
              <a:lnSpc>
                <a:spcPct val="100000"/>
              </a:lnSpc>
              <a:spcBef>
                <a:spcPts val="0"/>
              </a:spcBef>
              <a:spcAft>
                <a:spcPts val="0"/>
              </a:spcAft>
              <a:buSzPts val="1600"/>
              <a:buFont typeface="PT Sans"/>
              <a:buNone/>
              <a:defRPr>
                <a:latin typeface="PT Sans"/>
                <a:ea typeface="PT Sans"/>
                <a:cs typeface="PT Sans"/>
                <a:sym typeface="PT Sans"/>
              </a:defRPr>
            </a:lvl5pPr>
            <a:lvl6pPr lvl="5" rtl="0">
              <a:lnSpc>
                <a:spcPct val="100000"/>
              </a:lnSpc>
              <a:spcBef>
                <a:spcPts val="0"/>
              </a:spcBef>
              <a:spcAft>
                <a:spcPts val="0"/>
              </a:spcAft>
              <a:buSzPts val="1600"/>
              <a:buFont typeface="PT Sans"/>
              <a:buNone/>
              <a:defRPr>
                <a:latin typeface="PT Sans"/>
                <a:ea typeface="PT Sans"/>
                <a:cs typeface="PT Sans"/>
                <a:sym typeface="PT Sans"/>
              </a:defRPr>
            </a:lvl6pPr>
            <a:lvl7pPr lvl="6" rtl="0">
              <a:lnSpc>
                <a:spcPct val="100000"/>
              </a:lnSpc>
              <a:spcBef>
                <a:spcPts val="0"/>
              </a:spcBef>
              <a:spcAft>
                <a:spcPts val="0"/>
              </a:spcAft>
              <a:buSzPts val="1600"/>
              <a:buFont typeface="PT Sans"/>
              <a:buNone/>
              <a:defRPr>
                <a:latin typeface="PT Sans"/>
                <a:ea typeface="PT Sans"/>
                <a:cs typeface="PT Sans"/>
                <a:sym typeface="PT Sans"/>
              </a:defRPr>
            </a:lvl7pPr>
            <a:lvl8pPr lvl="7" rtl="0">
              <a:lnSpc>
                <a:spcPct val="100000"/>
              </a:lnSpc>
              <a:spcBef>
                <a:spcPts val="0"/>
              </a:spcBef>
              <a:spcAft>
                <a:spcPts val="0"/>
              </a:spcAft>
              <a:buSzPts val="1600"/>
              <a:buFont typeface="PT Sans"/>
              <a:buNone/>
              <a:defRPr>
                <a:latin typeface="PT Sans"/>
                <a:ea typeface="PT Sans"/>
                <a:cs typeface="PT Sans"/>
                <a:sym typeface="PT Sans"/>
              </a:defRPr>
            </a:lvl8pPr>
            <a:lvl9pPr lvl="8" rtl="0">
              <a:lnSpc>
                <a:spcPct val="100000"/>
              </a:lnSpc>
              <a:spcBef>
                <a:spcPts val="0"/>
              </a:spcBef>
              <a:spcAft>
                <a:spcPts val="0"/>
              </a:spcAft>
              <a:buSzPts val="1600"/>
              <a:buFont typeface="PT Sans"/>
              <a:buNone/>
              <a:defRPr>
                <a:latin typeface="PT Sans"/>
                <a:ea typeface="PT Sans"/>
                <a:cs typeface="PT Sans"/>
                <a:sym typeface="PT Sans"/>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9">
    <p:spTree>
      <p:nvGrpSpPr>
        <p:cNvPr id="448" name="Shape 448"/>
        <p:cNvGrpSpPr/>
        <p:nvPr/>
      </p:nvGrpSpPr>
      <p:grpSpPr>
        <a:xfrm>
          <a:off x="0" y="0"/>
          <a:ext cx="0" cy="0"/>
          <a:chOff x="0" y="0"/>
          <a:chExt cx="0" cy="0"/>
        </a:xfrm>
      </p:grpSpPr>
      <p:sp>
        <p:nvSpPr>
          <p:cNvPr id="449" name="Google Shape;449;p44"/>
          <p:cNvSpPr/>
          <p:nvPr/>
        </p:nvSpPr>
        <p:spPr>
          <a:xfrm flipH="1" rot="-813319">
            <a:off x="4461871" y="-38204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4"/>
          <p:cNvSpPr/>
          <p:nvPr/>
        </p:nvSpPr>
        <p:spPr>
          <a:xfrm rot="-3394465">
            <a:off x="-4415599"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4"/>
          <p:cNvSpPr/>
          <p:nvPr/>
        </p:nvSpPr>
        <p:spPr>
          <a:xfrm flipH="1">
            <a:off x="-3718816" y="-232974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4"/>
          <p:cNvSpPr/>
          <p:nvPr/>
        </p:nvSpPr>
        <p:spPr>
          <a:xfrm flipH="1" rot="-3406877">
            <a:off x="4741603" y="2701799"/>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4"/>
          <p:cNvSpPr/>
          <p:nvPr/>
        </p:nvSpPr>
        <p:spPr>
          <a:xfrm rot="649760">
            <a:off x="-3160798" y="3729042"/>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4"/>
          <p:cNvSpPr/>
          <p:nvPr/>
        </p:nvSpPr>
        <p:spPr>
          <a:xfrm flipH="1" rot="10285603">
            <a:off x="4594972" y="288969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4"/>
          <p:cNvSpPr txBox="1"/>
          <p:nvPr>
            <p:ph hasCustomPrompt="1" type="title"/>
          </p:nvPr>
        </p:nvSpPr>
        <p:spPr>
          <a:xfrm>
            <a:off x="2223600" y="539500"/>
            <a:ext cx="4696800" cy="855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56" name="Google Shape;456;p44"/>
          <p:cNvSpPr txBox="1"/>
          <p:nvPr>
            <p:ph idx="1" type="subTitle"/>
          </p:nvPr>
        </p:nvSpPr>
        <p:spPr>
          <a:xfrm>
            <a:off x="2223600" y="1437838"/>
            <a:ext cx="4696800" cy="34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PT Sans"/>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PT Sans"/>
              <a:buNone/>
              <a:defRPr>
                <a:latin typeface="PT Sans"/>
                <a:ea typeface="PT Sans"/>
                <a:cs typeface="PT Sans"/>
                <a:sym typeface="PT Sans"/>
              </a:defRPr>
            </a:lvl4pPr>
            <a:lvl5pPr lvl="4" rtl="0" algn="ctr">
              <a:lnSpc>
                <a:spcPct val="100000"/>
              </a:lnSpc>
              <a:spcBef>
                <a:spcPts val="0"/>
              </a:spcBef>
              <a:spcAft>
                <a:spcPts val="0"/>
              </a:spcAft>
              <a:buSzPts val="1600"/>
              <a:buFont typeface="PT Sans"/>
              <a:buNone/>
              <a:defRPr>
                <a:latin typeface="PT Sans"/>
                <a:ea typeface="PT Sans"/>
                <a:cs typeface="PT Sans"/>
                <a:sym typeface="PT Sans"/>
              </a:defRPr>
            </a:lvl5pPr>
            <a:lvl6pPr lvl="5" rtl="0" algn="ctr">
              <a:lnSpc>
                <a:spcPct val="100000"/>
              </a:lnSpc>
              <a:spcBef>
                <a:spcPts val="0"/>
              </a:spcBef>
              <a:spcAft>
                <a:spcPts val="0"/>
              </a:spcAft>
              <a:buSzPts val="1600"/>
              <a:buFont typeface="PT Sans"/>
              <a:buNone/>
              <a:defRPr>
                <a:latin typeface="PT Sans"/>
                <a:ea typeface="PT Sans"/>
                <a:cs typeface="PT Sans"/>
                <a:sym typeface="PT Sans"/>
              </a:defRPr>
            </a:lvl6pPr>
            <a:lvl7pPr lvl="6" rtl="0" algn="ctr">
              <a:lnSpc>
                <a:spcPct val="100000"/>
              </a:lnSpc>
              <a:spcBef>
                <a:spcPts val="0"/>
              </a:spcBef>
              <a:spcAft>
                <a:spcPts val="0"/>
              </a:spcAft>
              <a:buSzPts val="1600"/>
              <a:buFont typeface="PT Sans"/>
              <a:buNone/>
              <a:defRPr>
                <a:latin typeface="PT Sans"/>
                <a:ea typeface="PT Sans"/>
                <a:cs typeface="PT Sans"/>
                <a:sym typeface="PT Sans"/>
              </a:defRPr>
            </a:lvl7pPr>
            <a:lvl8pPr lvl="7" rtl="0" algn="ctr">
              <a:lnSpc>
                <a:spcPct val="100000"/>
              </a:lnSpc>
              <a:spcBef>
                <a:spcPts val="0"/>
              </a:spcBef>
              <a:spcAft>
                <a:spcPts val="0"/>
              </a:spcAft>
              <a:buSzPts val="1600"/>
              <a:buFont typeface="PT Sans"/>
              <a:buNone/>
              <a:defRPr>
                <a:latin typeface="PT Sans"/>
                <a:ea typeface="PT Sans"/>
                <a:cs typeface="PT Sans"/>
                <a:sym typeface="PT Sans"/>
              </a:defRPr>
            </a:lvl8pPr>
            <a:lvl9pPr lvl="8" rtl="0" algn="ctr">
              <a:lnSpc>
                <a:spcPct val="100000"/>
              </a:lnSpc>
              <a:spcBef>
                <a:spcPts val="0"/>
              </a:spcBef>
              <a:spcAft>
                <a:spcPts val="0"/>
              </a:spcAft>
              <a:buSzPts val="1600"/>
              <a:buFont typeface="PT Sans"/>
              <a:buNone/>
              <a:defRPr>
                <a:latin typeface="PT Sans"/>
                <a:ea typeface="PT Sans"/>
                <a:cs typeface="PT Sans"/>
                <a:sym typeface="PT Sans"/>
              </a:defRPr>
            </a:lvl9pPr>
          </a:lstStyle>
          <a:p/>
        </p:txBody>
      </p:sp>
      <p:sp>
        <p:nvSpPr>
          <p:cNvPr id="457" name="Google Shape;457;p44"/>
          <p:cNvSpPr txBox="1"/>
          <p:nvPr>
            <p:ph hasCustomPrompt="1" idx="2" type="title"/>
          </p:nvPr>
        </p:nvSpPr>
        <p:spPr>
          <a:xfrm>
            <a:off x="2223600" y="3354350"/>
            <a:ext cx="4696800" cy="855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58" name="Google Shape;458;p44"/>
          <p:cNvSpPr txBox="1"/>
          <p:nvPr>
            <p:ph idx="3" type="subTitle"/>
          </p:nvPr>
        </p:nvSpPr>
        <p:spPr>
          <a:xfrm>
            <a:off x="2223600" y="4257426"/>
            <a:ext cx="4696800" cy="34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PT Sans"/>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PT Sans"/>
              <a:buNone/>
              <a:defRPr>
                <a:latin typeface="PT Sans"/>
                <a:ea typeface="PT Sans"/>
                <a:cs typeface="PT Sans"/>
                <a:sym typeface="PT Sans"/>
              </a:defRPr>
            </a:lvl4pPr>
            <a:lvl5pPr lvl="4" rtl="0" algn="ctr">
              <a:lnSpc>
                <a:spcPct val="100000"/>
              </a:lnSpc>
              <a:spcBef>
                <a:spcPts val="0"/>
              </a:spcBef>
              <a:spcAft>
                <a:spcPts val="0"/>
              </a:spcAft>
              <a:buSzPts val="1600"/>
              <a:buFont typeface="PT Sans"/>
              <a:buNone/>
              <a:defRPr>
                <a:latin typeface="PT Sans"/>
                <a:ea typeface="PT Sans"/>
                <a:cs typeface="PT Sans"/>
                <a:sym typeface="PT Sans"/>
              </a:defRPr>
            </a:lvl5pPr>
            <a:lvl6pPr lvl="5" rtl="0" algn="ctr">
              <a:lnSpc>
                <a:spcPct val="100000"/>
              </a:lnSpc>
              <a:spcBef>
                <a:spcPts val="0"/>
              </a:spcBef>
              <a:spcAft>
                <a:spcPts val="0"/>
              </a:spcAft>
              <a:buSzPts val="1600"/>
              <a:buFont typeface="PT Sans"/>
              <a:buNone/>
              <a:defRPr>
                <a:latin typeface="PT Sans"/>
                <a:ea typeface="PT Sans"/>
                <a:cs typeface="PT Sans"/>
                <a:sym typeface="PT Sans"/>
              </a:defRPr>
            </a:lvl6pPr>
            <a:lvl7pPr lvl="6" rtl="0" algn="ctr">
              <a:lnSpc>
                <a:spcPct val="100000"/>
              </a:lnSpc>
              <a:spcBef>
                <a:spcPts val="0"/>
              </a:spcBef>
              <a:spcAft>
                <a:spcPts val="0"/>
              </a:spcAft>
              <a:buSzPts val="1600"/>
              <a:buFont typeface="PT Sans"/>
              <a:buNone/>
              <a:defRPr>
                <a:latin typeface="PT Sans"/>
                <a:ea typeface="PT Sans"/>
                <a:cs typeface="PT Sans"/>
                <a:sym typeface="PT Sans"/>
              </a:defRPr>
            </a:lvl7pPr>
            <a:lvl8pPr lvl="7" rtl="0" algn="ctr">
              <a:lnSpc>
                <a:spcPct val="100000"/>
              </a:lnSpc>
              <a:spcBef>
                <a:spcPts val="0"/>
              </a:spcBef>
              <a:spcAft>
                <a:spcPts val="0"/>
              </a:spcAft>
              <a:buSzPts val="1600"/>
              <a:buFont typeface="PT Sans"/>
              <a:buNone/>
              <a:defRPr>
                <a:latin typeface="PT Sans"/>
                <a:ea typeface="PT Sans"/>
                <a:cs typeface="PT Sans"/>
                <a:sym typeface="PT Sans"/>
              </a:defRPr>
            </a:lvl8pPr>
            <a:lvl9pPr lvl="8" rtl="0" algn="ctr">
              <a:lnSpc>
                <a:spcPct val="100000"/>
              </a:lnSpc>
              <a:spcBef>
                <a:spcPts val="0"/>
              </a:spcBef>
              <a:spcAft>
                <a:spcPts val="0"/>
              </a:spcAft>
              <a:buSzPts val="1600"/>
              <a:buFont typeface="PT Sans"/>
              <a:buNone/>
              <a:defRPr>
                <a:latin typeface="PT Sans"/>
                <a:ea typeface="PT Sans"/>
                <a:cs typeface="PT Sans"/>
                <a:sym typeface="PT Sans"/>
              </a:defRPr>
            </a:lvl9pPr>
          </a:lstStyle>
          <a:p/>
        </p:txBody>
      </p:sp>
      <p:sp>
        <p:nvSpPr>
          <p:cNvPr id="459" name="Google Shape;459;p44"/>
          <p:cNvSpPr txBox="1"/>
          <p:nvPr>
            <p:ph hasCustomPrompt="1" idx="4" type="title"/>
          </p:nvPr>
        </p:nvSpPr>
        <p:spPr>
          <a:xfrm>
            <a:off x="2223600" y="1944550"/>
            <a:ext cx="4696800" cy="855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60" name="Google Shape;460;p44"/>
          <p:cNvSpPr txBox="1"/>
          <p:nvPr>
            <p:ph idx="5" type="subTitle"/>
          </p:nvPr>
        </p:nvSpPr>
        <p:spPr>
          <a:xfrm>
            <a:off x="2223600" y="2847626"/>
            <a:ext cx="4696800" cy="34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PT Sans"/>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Font typeface="PT Sans"/>
              <a:buNone/>
              <a:defRPr>
                <a:latin typeface="PT Sans"/>
                <a:ea typeface="PT Sans"/>
                <a:cs typeface="PT Sans"/>
                <a:sym typeface="PT Sans"/>
              </a:defRPr>
            </a:lvl4pPr>
            <a:lvl5pPr lvl="4" rtl="0" algn="ctr">
              <a:lnSpc>
                <a:spcPct val="100000"/>
              </a:lnSpc>
              <a:spcBef>
                <a:spcPts val="0"/>
              </a:spcBef>
              <a:spcAft>
                <a:spcPts val="0"/>
              </a:spcAft>
              <a:buSzPts val="1600"/>
              <a:buFont typeface="PT Sans"/>
              <a:buNone/>
              <a:defRPr>
                <a:latin typeface="PT Sans"/>
                <a:ea typeface="PT Sans"/>
                <a:cs typeface="PT Sans"/>
                <a:sym typeface="PT Sans"/>
              </a:defRPr>
            </a:lvl5pPr>
            <a:lvl6pPr lvl="5" rtl="0" algn="ctr">
              <a:lnSpc>
                <a:spcPct val="100000"/>
              </a:lnSpc>
              <a:spcBef>
                <a:spcPts val="0"/>
              </a:spcBef>
              <a:spcAft>
                <a:spcPts val="0"/>
              </a:spcAft>
              <a:buSzPts val="1600"/>
              <a:buFont typeface="PT Sans"/>
              <a:buNone/>
              <a:defRPr>
                <a:latin typeface="PT Sans"/>
                <a:ea typeface="PT Sans"/>
                <a:cs typeface="PT Sans"/>
                <a:sym typeface="PT Sans"/>
              </a:defRPr>
            </a:lvl6pPr>
            <a:lvl7pPr lvl="6" rtl="0" algn="ctr">
              <a:lnSpc>
                <a:spcPct val="100000"/>
              </a:lnSpc>
              <a:spcBef>
                <a:spcPts val="0"/>
              </a:spcBef>
              <a:spcAft>
                <a:spcPts val="0"/>
              </a:spcAft>
              <a:buSzPts val="1600"/>
              <a:buFont typeface="PT Sans"/>
              <a:buNone/>
              <a:defRPr>
                <a:latin typeface="PT Sans"/>
                <a:ea typeface="PT Sans"/>
                <a:cs typeface="PT Sans"/>
                <a:sym typeface="PT Sans"/>
              </a:defRPr>
            </a:lvl7pPr>
            <a:lvl8pPr lvl="7" rtl="0" algn="ctr">
              <a:lnSpc>
                <a:spcPct val="100000"/>
              </a:lnSpc>
              <a:spcBef>
                <a:spcPts val="0"/>
              </a:spcBef>
              <a:spcAft>
                <a:spcPts val="0"/>
              </a:spcAft>
              <a:buSzPts val="1600"/>
              <a:buFont typeface="PT Sans"/>
              <a:buNone/>
              <a:defRPr>
                <a:latin typeface="PT Sans"/>
                <a:ea typeface="PT Sans"/>
                <a:cs typeface="PT Sans"/>
                <a:sym typeface="PT Sans"/>
              </a:defRPr>
            </a:lvl8pPr>
            <a:lvl9pPr lvl="8" rtl="0" algn="ctr">
              <a:lnSpc>
                <a:spcPct val="100000"/>
              </a:lnSpc>
              <a:spcBef>
                <a:spcPts val="0"/>
              </a:spcBef>
              <a:spcAft>
                <a:spcPts val="0"/>
              </a:spcAft>
              <a:buSzPts val="1600"/>
              <a:buFont typeface="PT Sans"/>
              <a:buNone/>
              <a:defRPr>
                <a:latin typeface="PT Sans"/>
                <a:ea typeface="PT Sans"/>
                <a:cs typeface="PT Sans"/>
                <a:sym typeface="PT Sans"/>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8_1">
    <p:spTree>
      <p:nvGrpSpPr>
        <p:cNvPr id="461" name="Shape 461"/>
        <p:cNvGrpSpPr/>
        <p:nvPr/>
      </p:nvGrpSpPr>
      <p:grpSpPr>
        <a:xfrm>
          <a:off x="0" y="0"/>
          <a:ext cx="0" cy="0"/>
          <a:chOff x="0" y="0"/>
          <a:chExt cx="0" cy="0"/>
        </a:xfrm>
      </p:grpSpPr>
      <p:sp>
        <p:nvSpPr>
          <p:cNvPr id="462" name="Google Shape;462;p45"/>
          <p:cNvSpPr/>
          <p:nvPr/>
        </p:nvSpPr>
        <p:spPr>
          <a:xfrm rot="-3394465">
            <a:off x="-2929870"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5"/>
          <p:cNvSpPr/>
          <p:nvPr/>
        </p:nvSpPr>
        <p:spPr>
          <a:xfrm flipH="1">
            <a:off x="-4081962"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5"/>
          <p:cNvSpPr/>
          <p:nvPr/>
        </p:nvSpPr>
        <p:spPr>
          <a:xfrm flipH="1" rot="-3952094">
            <a:off x="-395440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5"/>
          <p:cNvSpPr/>
          <p:nvPr/>
        </p:nvSpPr>
        <p:spPr>
          <a:xfrm rot="649760">
            <a:off x="-3199069"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5"/>
          <p:cNvSpPr/>
          <p:nvPr/>
        </p:nvSpPr>
        <p:spPr>
          <a:xfrm flipH="1" rot="-813319">
            <a:off x="4926200"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5"/>
          <p:cNvSpPr/>
          <p:nvPr/>
        </p:nvSpPr>
        <p:spPr>
          <a:xfrm flipH="1" rot="10285603">
            <a:off x="6080701"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5"/>
          <p:cNvSpPr/>
          <p:nvPr/>
        </p:nvSpPr>
        <p:spPr>
          <a:xfrm flipH="1" rot="7426355">
            <a:off x="658205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5"/>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0" name="Google Shape;470;p45"/>
          <p:cNvSpPr txBox="1"/>
          <p:nvPr>
            <p:ph idx="2" type="title"/>
          </p:nvPr>
        </p:nvSpPr>
        <p:spPr>
          <a:xfrm>
            <a:off x="872476" y="1425413"/>
            <a:ext cx="2305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1" name="Google Shape;471;p45"/>
          <p:cNvSpPr txBox="1"/>
          <p:nvPr>
            <p:ph idx="1" type="subTitle"/>
          </p:nvPr>
        </p:nvSpPr>
        <p:spPr>
          <a:xfrm>
            <a:off x="872475" y="3674675"/>
            <a:ext cx="23052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72" name="Google Shape;472;p45"/>
          <p:cNvSpPr txBox="1"/>
          <p:nvPr>
            <p:ph idx="3" type="title"/>
          </p:nvPr>
        </p:nvSpPr>
        <p:spPr>
          <a:xfrm>
            <a:off x="3498100" y="1425413"/>
            <a:ext cx="2147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3" name="Google Shape;473;p45"/>
          <p:cNvSpPr txBox="1"/>
          <p:nvPr>
            <p:ph idx="4" type="subTitle"/>
          </p:nvPr>
        </p:nvSpPr>
        <p:spPr>
          <a:xfrm>
            <a:off x="3498101" y="3674675"/>
            <a:ext cx="21477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74" name="Google Shape;474;p45"/>
          <p:cNvSpPr txBox="1"/>
          <p:nvPr>
            <p:ph idx="5" type="title"/>
          </p:nvPr>
        </p:nvSpPr>
        <p:spPr>
          <a:xfrm>
            <a:off x="5966121" y="1425413"/>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75" name="Google Shape;475;p45"/>
          <p:cNvSpPr txBox="1"/>
          <p:nvPr>
            <p:ph idx="6" type="subTitle"/>
          </p:nvPr>
        </p:nvSpPr>
        <p:spPr>
          <a:xfrm>
            <a:off x="5966125" y="3674675"/>
            <a:ext cx="23055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76" name="Google Shape;476;p45"/>
          <p:cNvSpPr txBox="1"/>
          <p:nvPr>
            <p:ph hasCustomPrompt="1" idx="7" type="title"/>
          </p:nvPr>
        </p:nvSpPr>
        <p:spPr>
          <a:xfrm>
            <a:off x="1573073" y="252364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7" name="Google Shape;477;p45"/>
          <p:cNvSpPr txBox="1"/>
          <p:nvPr>
            <p:ph hasCustomPrompt="1" idx="8" type="title"/>
          </p:nvPr>
        </p:nvSpPr>
        <p:spPr>
          <a:xfrm>
            <a:off x="4123139" y="251893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8" name="Google Shape;478;p45"/>
          <p:cNvSpPr txBox="1"/>
          <p:nvPr>
            <p:ph hasCustomPrompt="1" idx="9" type="title"/>
          </p:nvPr>
        </p:nvSpPr>
        <p:spPr>
          <a:xfrm>
            <a:off x="6672769" y="2523644"/>
            <a:ext cx="8982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30">
    <p:spTree>
      <p:nvGrpSpPr>
        <p:cNvPr id="479" name="Shape 479"/>
        <p:cNvGrpSpPr/>
        <p:nvPr/>
      </p:nvGrpSpPr>
      <p:grpSpPr>
        <a:xfrm>
          <a:off x="0" y="0"/>
          <a:ext cx="0" cy="0"/>
          <a:chOff x="0" y="0"/>
          <a:chExt cx="0" cy="0"/>
        </a:xfrm>
      </p:grpSpPr>
      <p:sp>
        <p:nvSpPr>
          <p:cNvPr id="480" name="Google Shape;480;p46"/>
          <p:cNvSpPr/>
          <p:nvPr/>
        </p:nvSpPr>
        <p:spPr>
          <a:xfrm rot="7405535">
            <a:off x="3401384" y="-4181093"/>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6"/>
          <p:cNvSpPr/>
          <p:nvPr/>
        </p:nvSpPr>
        <p:spPr>
          <a:xfrm flipH="1" rot="10800000">
            <a:off x="6191327" y="657454"/>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6"/>
          <p:cNvSpPr/>
          <p:nvPr/>
        </p:nvSpPr>
        <p:spPr>
          <a:xfrm flipH="1" rot="6847906">
            <a:off x="5303136" y="1964597"/>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6"/>
          <p:cNvSpPr/>
          <p:nvPr/>
        </p:nvSpPr>
        <p:spPr>
          <a:xfrm rot="-10150240">
            <a:off x="7399442" y="4033234"/>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6"/>
          <p:cNvSpPr/>
          <p:nvPr/>
        </p:nvSpPr>
        <p:spPr>
          <a:xfrm flipH="1" rot="9986681">
            <a:off x="-2153452" y="2195519"/>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6"/>
          <p:cNvSpPr/>
          <p:nvPr/>
        </p:nvSpPr>
        <p:spPr>
          <a:xfrm flipH="1" rot="-514397">
            <a:off x="-4377604" y="-3714358"/>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6"/>
          <p:cNvSpPr/>
          <p:nvPr/>
        </p:nvSpPr>
        <p:spPr>
          <a:xfrm flipH="1" rot="-3373645">
            <a:off x="-5233242" y="79968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46"/>
          <p:cNvSpPr txBox="1"/>
          <p:nvPr>
            <p:ph type="title"/>
          </p:nvPr>
        </p:nvSpPr>
        <p:spPr>
          <a:xfrm>
            <a:off x="872476" y="2613288"/>
            <a:ext cx="23052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8" name="Google Shape;488;p46"/>
          <p:cNvSpPr txBox="1"/>
          <p:nvPr>
            <p:ph idx="1" type="subTitle"/>
          </p:nvPr>
        </p:nvSpPr>
        <p:spPr>
          <a:xfrm>
            <a:off x="872475" y="2979000"/>
            <a:ext cx="23052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89" name="Google Shape;489;p46"/>
          <p:cNvSpPr txBox="1"/>
          <p:nvPr>
            <p:ph idx="2" type="title"/>
          </p:nvPr>
        </p:nvSpPr>
        <p:spPr>
          <a:xfrm>
            <a:off x="3498100" y="2613288"/>
            <a:ext cx="21477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90" name="Google Shape;490;p46"/>
          <p:cNvSpPr txBox="1"/>
          <p:nvPr>
            <p:ph idx="3" type="subTitle"/>
          </p:nvPr>
        </p:nvSpPr>
        <p:spPr>
          <a:xfrm>
            <a:off x="3498101" y="2979000"/>
            <a:ext cx="21477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91" name="Google Shape;491;p46"/>
          <p:cNvSpPr txBox="1"/>
          <p:nvPr>
            <p:ph idx="4" type="title"/>
          </p:nvPr>
        </p:nvSpPr>
        <p:spPr>
          <a:xfrm>
            <a:off x="5966121" y="2613288"/>
            <a:ext cx="2305500" cy="365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92" name="Google Shape;492;p46"/>
          <p:cNvSpPr txBox="1"/>
          <p:nvPr>
            <p:ph idx="5" type="subTitle"/>
          </p:nvPr>
        </p:nvSpPr>
        <p:spPr>
          <a:xfrm>
            <a:off x="5966125" y="2979000"/>
            <a:ext cx="2305500" cy="93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493" name="Google Shape;493;p46"/>
          <p:cNvSpPr txBox="1"/>
          <p:nvPr>
            <p:ph hasCustomPrompt="1" idx="6" type="title"/>
          </p:nvPr>
        </p:nvSpPr>
        <p:spPr>
          <a:xfrm>
            <a:off x="1407025" y="1529650"/>
            <a:ext cx="12303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4" name="Google Shape;494;p46"/>
          <p:cNvSpPr txBox="1"/>
          <p:nvPr>
            <p:ph hasCustomPrompt="1" idx="7" type="title"/>
          </p:nvPr>
        </p:nvSpPr>
        <p:spPr>
          <a:xfrm>
            <a:off x="3957087" y="1524925"/>
            <a:ext cx="12303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5" name="Google Shape;495;p46"/>
          <p:cNvSpPr txBox="1"/>
          <p:nvPr>
            <p:ph hasCustomPrompt="1" idx="8" type="title"/>
          </p:nvPr>
        </p:nvSpPr>
        <p:spPr>
          <a:xfrm>
            <a:off x="6506727" y="1529650"/>
            <a:ext cx="12303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496" name="Shape 496"/>
        <p:cNvGrpSpPr/>
        <p:nvPr/>
      </p:nvGrpSpPr>
      <p:grpSpPr>
        <a:xfrm>
          <a:off x="0" y="0"/>
          <a:ext cx="0" cy="0"/>
          <a:chOff x="0" y="0"/>
          <a:chExt cx="0" cy="0"/>
        </a:xfrm>
      </p:grpSpPr>
      <p:sp>
        <p:nvSpPr>
          <p:cNvPr id="497" name="Google Shape;497;p47"/>
          <p:cNvSpPr/>
          <p:nvPr/>
        </p:nvSpPr>
        <p:spPr>
          <a:xfrm flipH="1" rot="-813319">
            <a:off x="4432698"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7"/>
          <p:cNvSpPr/>
          <p:nvPr/>
        </p:nvSpPr>
        <p:spPr>
          <a:xfrm rot="649785">
            <a:off x="-1816445"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47"/>
          <p:cNvSpPr/>
          <p:nvPr/>
        </p:nvSpPr>
        <p:spPr>
          <a:xfrm flipH="1">
            <a:off x="620870"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7"/>
          <p:cNvSpPr/>
          <p:nvPr/>
        </p:nvSpPr>
        <p:spPr>
          <a:xfrm flipH="1" rot="-8823147">
            <a:off x="5804215"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7"/>
          <p:cNvSpPr/>
          <p:nvPr/>
        </p:nvSpPr>
        <p:spPr>
          <a:xfrm flipH="1" rot="8100000">
            <a:off x="-2522993" y="494176"/>
            <a:ext cx="4935837" cy="3769884"/>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7"/>
          <p:cNvSpPr/>
          <p:nvPr/>
        </p:nvSpPr>
        <p:spPr>
          <a:xfrm flipH="1" rot="-649785">
            <a:off x="3942880"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886273">
              <a:alpha val="13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7"/>
          <p:cNvSpPr/>
          <p:nvPr/>
        </p:nvSpPr>
        <p:spPr>
          <a:xfrm flipH="1" rot="-2128845">
            <a:off x="-1704639" y="-1767729"/>
            <a:ext cx="7826192" cy="287789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7"/>
          <p:cNvSpPr txBox="1"/>
          <p:nvPr>
            <p:ph type="title"/>
          </p:nvPr>
        </p:nvSpPr>
        <p:spPr>
          <a:xfrm>
            <a:off x="1276650" y="438900"/>
            <a:ext cx="6590700" cy="10002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7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5" name="Google Shape;505;p47"/>
          <p:cNvSpPr txBox="1"/>
          <p:nvPr>
            <p:ph idx="1" type="subTitle"/>
          </p:nvPr>
        </p:nvSpPr>
        <p:spPr>
          <a:xfrm>
            <a:off x="2854650" y="1652972"/>
            <a:ext cx="3434700" cy="100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06" name="Google Shape;506;p47"/>
          <p:cNvSpPr/>
          <p:nvPr/>
        </p:nvSpPr>
        <p:spPr>
          <a:xfrm flipH="1" rot="9555807">
            <a:off x="7660042"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47"/>
          <p:cNvSpPr txBox="1"/>
          <p:nvPr/>
        </p:nvSpPr>
        <p:spPr>
          <a:xfrm>
            <a:off x="1672100" y="3967300"/>
            <a:ext cx="5806800" cy="36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chemeClr val="dk1"/>
                </a:solidFill>
                <a:latin typeface="Manrope"/>
                <a:ea typeface="Manrope"/>
                <a:cs typeface="Manrope"/>
                <a:sym typeface="Manrope"/>
              </a:rPr>
              <a:t>CREDITS: This presentation template was created by </a:t>
            </a:r>
            <a:r>
              <a:rPr b="1" lang="en">
                <a:solidFill>
                  <a:schemeClr val="dk1"/>
                </a:solidFill>
                <a:uFill>
                  <a:noFill/>
                </a:uFill>
                <a:latin typeface="Manrope"/>
                <a:ea typeface="Manrope"/>
                <a:cs typeface="Manrope"/>
                <a:sym typeface="Manrope"/>
                <a:hlinkClick r:id="rId2">
                  <a:extLst>
                    <a:ext uri="{A12FA001-AC4F-418D-AE19-62706E023703}">
                      <ahyp:hlinkClr val="tx"/>
                    </a:ext>
                  </a:extLst>
                </a:hlinkClick>
              </a:rPr>
              <a:t>Slidesgo</a:t>
            </a:r>
            <a:r>
              <a:rPr lang="en">
                <a:solidFill>
                  <a:schemeClr val="dk1"/>
                </a:solidFill>
                <a:latin typeface="Manrope"/>
                <a:ea typeface="Manrope"/>
                <a:cs typeface="Manrope"/>
                <a:sym typeface="Manrope"/>
              </a:rPr>
              <a:t>, and includes icons by</a:t>
            </a:r>
            <a:r>
              <a:rPr b="1" lang="en">
                <a:solidFill>
                  <a:schemeClr val="dk1"/>
                </a:solidFill>
                <a:latin typeface="Manrope"/>
                <a:ea typeface="Manrope"/>
                <a:cs typeface="Manrope"/>
                <a:sym typeface="Manrope"/>
              </a:rPr>
              <a:t> </a:t>
            </a:r>
            <a:r>
              <a:rPr b="1" lang="en">
                <a:solidFill>
                  <a:schemeClr val="dk1"/>
                </a:solidFill>
                <a:uFill>
                  <a:noFill/>
                </a:uFill>
                <a:latin typeface="Manrope"/>
                <a:ea typeface="Manrope"/>
                <a:cs typeface="Manrope"/>
                <a:sym typeface="Manrope"/>
                <a:hlinkClick r:id="rId3">
                  <a:extLst>
                    <a:ext uri="{A12FA001-AC4F-418D-AE19-62706E023703}">
                      <ahyp:hlinkClr val="tx"/>
                    </a:ext>
                  </a:extLst>
                </a:hlinkClick>
              </a:rPr>
              <a:t>Flaticon</a:t>
            </a:r>
            <a:r>
              <a:rPr lang="en">
                <a:solidFill>
                  <a:schemeClr val="dk1"/>
                </a:solidFill>
                <a:latin typeface="Manrope"/>
                <a:ea typeface="Manrope"/>
                <a:cs typeface="Manrope"/>
                <a:sym typeface="Manrope"/>
              </a:rPr>
              <a:t>, and infographics &amp; images by</a:t>
            </a:r>
            <a:r>
              <a:rPr b="1" lang="en">
                <a:solidFill>
                  <a:schemeClr val="dk1"/>
                </a:solidFill>
                <a:latin typeface="Manrope"/>
                <a:ea typeface="Manrope"/>
                <a:cs typeface="Manrope"/>
                <a:sym typeface="Manrope"/>
              </a:rPr>
              <a:t> </a:t>
            </a:r>
            <a:r>
              <a:rPr b="1" lang="en">
                <a:solidFill>
                  <a:schemeClr val="dk1"/>
                </a:solidFill>
                <a:uFill>
                  <a:noFill/>
                </a:uFill>
                <a:latin typeface="Manrope"/>
                <a:ea typeface="Manrope"/>
                <a:cs typeface="Manrope"/>
                <a:sym typeface="Manrope"/>
                <a:hlinkClick r:id="rId4">
                  <a:extLst>
                    <a:ext uri="{A12FA001-AC4F-418D-AE19-62706E023703}">
                      <ahyp:hlinkClr val="tx"/>
                    </a:ext>
                  </a:extLst>
                </a:hlinkClick>
              </a:rPr>
              <a:t>Freepik</a:t>
            </a:r>
            <a:endParaRPr b="1">
              <a:solidFill>
                <a:schemeClr val="dk1"/>
              </a:solidFill>
              <a:latin typeface="Manrope"/>
              <a:ea typeface="Manrope"/>
              <a:cs typeface="Manrope"/>
              <a:sym typeface="Manrope"/>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08" name="Shape 508"/>
        <p:cNvGrpSpPr/>
        <p:nvPr/>
      </p:nvGrpSpPr>
      <p:grpSpPr>
        <a:xfrm>
          <a:off x="0" y="0"/>
          <a:ext cx="0" cy="0"/>
          <a:chOff x="0" y="0"/>
          <a:chExt cx="0" cy="0"/>
        </a:xfrm>
      </p:grpSpPr>
      <p:sp>
        <p:nvSpPr>
          <p:cNvPr id="509" name="Google Shape;509;p48"/>
          <p:cNvSpPr/>
          <p:nvPr/>
        </p:nvSpPr>
        <p:spPr>
          <a:xfrm rot="-10285629">
            <a:off x="4140874" y="-2015123"/>
            <a:ext cx="9471588" cy="6049060"/>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8"/>
          <p:cNvSpPr/>
          <p:nvPr/>
        </p:nvSpPr>
        <p:spPr>
          <a:xfrm flipH="1">
            <a:off x="6818628" y="2586663"/>
            <a:ext cx="5766771" cy="368296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48"/>
          <p:cNvSpPr/>
          <p:nvPr/>
        </p:nvSpPr>
        <p:spPr>
          <a:xfrm flipH="1" rot="9748587">
            <a:off x="5601527" y="2021265"/>
            <a:ext cx="8200944" cy="301569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48"/>
          <p:cNvSpPr/>
          <p:nvPr/>
        </p:nvSpPr>
        <p:spPr>
          <a:xfrm flipH="1" rot="4102346">
            <a:off x="-2270967" y="3805847"/>
            <a:ext cx="9416338" cy="601377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8"/>
          <p:cNvSpPr/>
          <p:nvPr/>
        </p:nvSpPr>
        <p:spPr>
          <a:xfrm rot="813319">
            <a:off x="-3580677" y="-14257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8"/>
          <p:cNvSpPr/>
          <p:nvPr/>
        </p:nvSpPr>
        <p:spPr>
          <a:xfrm>
            <a:off x="3065327" y="-42009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15" name="Shape 515"/>
        <p:cNvGrpSpPr/>
        <p:nvPr/>
      </p:nvGrpSpPr>
      <p:grpSpPr>
        <a:xfrm>
          <a:off x="0" y="0"/>
          <a:ext cx="0" cy="0"/>
          <a:chOff x="0" y="0"/>
          <a:chExt cx="0" cy="0"/>
        </a:xfrm>
      </p:grpSpPr>
      <p:sp>
        <p:nvSpPr>
          <p:cNvPr id="516" name="Google Shape;516;p49"/>
          <p:cNvSpPr/>
          <p:nvPr/>
        </p:nvSpPr>
        <p:spPr>
          <a:xfrm flipH="1" rot="4102360">
            <a:off x="-2512533" y="4030635"/>
            <a:ext cx="7471578" cy="477174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9"/>
          <p:cNvSpPr/>
          <p:nvPr/>
        </p:nvSpPr>
        <p:spPr>
          <a:xfrm rot="813319">
            <a:off x="-4129602" y="-17370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9"/>
          <p:cNvSpPr/>
          <p:nvPr/>
        </p:nvSpPr>
        <p:spPr>
          <a:xfrm flipH="1" rot="3394465">
            <a:off x="5593334" y="21714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49"/>
          <p:cNvSpPr/>
          <p:nvPr/>
        </p:nvSpPr>
        <p:spPr>
          <a:xfrm rot="-10285603">
            <a:off x="6336471" y="-29172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9"/>
          <p:cNvSpPr/>
          <p:nvPr/>
        </p:nvSpPr>
        <p:spPr>
          <a:xfrm rot="-2238616">
            <a:off x="-4635728" y="470344"/>
            <a:ext cx="7826078" cy="2877850"/>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36">
    <p:spTree>
      <p:nvGrpSpPr>
        <p:cNvPr id="521" name="Shape 521"/>
        <p:cNvGrpSpPr/>
        <p:nvPr/>
      </p:nvGrpSpPr>
      <p:grpSpPr>
        <a:xfrm>
          <a:off x="0" y="0"/>
          <a:ext cx="0" cy="0"/>
          <a:chOff x="0" y="0"/>
          <a:chExt cx="0" cy="0"/>
        </a:xfrm>
      </p:grpSpPr>
      <p:sp>
        <p:nvSpPr>
          <p:cNvPr id="522" name="Google Shape;522;p50"/>
          <p:cNvSpPr/>
          <p:nvPr/>
        </p:nvSpPr>
        <p:spPr>
          <a:xfrm rot="813319">
            <a:off x="-1121291"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0"/>
          <p:cNvSpPr/>
          <p:nvPr/>
        </p:nvSpPr>
        <p:spPr>
          <a:xfrm flipH="1" rot="-649785">
            <a:off x="6971064"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0"/>
          <p:cNvSpPr/>
          <p:nvPr/>
        </p:nvSpPr>
        <p:spPr>
          <a:xfrm>
            <a:off x="1620973"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0"/>
          <p:cNvSpPr/>
          <p:nvPr/>
        </p:nvSpPr>
        <p:spPr>
          <a:xfrm rot="8823147">
            <a:off x="-2081090"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0"/>
          <p:cNvSpPr/>
          <p:nvPr/>
        </p:nvSpPr>
        <p:spPr>
          <a:xfrm rot="-8100000">
            <a:off x="7300672" y="494176"/>
            <a:ext cx="4935837" cy="3769884"/>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0"/>
          <p:cNvSpPr/>
          <p:nvPr/>
        </p:nvSpPr>
        <p:spPr>
          <a:xfrm rot="649785">
            <a:off x="1211739"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886273">
              <a:alpha val="13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0"/>
          <p:cNvSpPr/>
          <p:nvPr/>
        </p:nvSpPr>
        <p:spPr>
          <a:xfrm rot="2128845">
            <a:off x="3591964" y="-1767729"/>
            <a:ext cx="7826192" cy="287789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0"/>
          <p:cNvSpPr/>
          <p:nvPr/>
        </p:nvSpPr>
        <p:spPr>
          <a:xfrm rot="-9555807">
            <a:off x="-5772621"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6"/>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6"/>
          <p:cNvSpPr/>
          <p:nvPr/>
        </p:nvSpPr>
        <p:spPr>
          <a:xfrm rot="3952094">
            <a:off x="4978836" y="-32116"/>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rot="-7426355">
            <a:off x="-555754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txBox="1"/>
          <p:nvPr>
            <p:ph type="title"/>
          </p:nvPr>
        </p:nvSpPr>
        <p:spPr>
          <a:xfrm flipH="1">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7">
    <p:spTree>
      <p:nvGrpSpPr>
        <p:cNvPr id="530" name="Shape 530"/>
        <p:cNvGrpSpPr/>
        <p:nvPr/>
      </p:nvGrpSpPr>
      <p:grpSpPr>
        <a:xfrm>
          <a:off x="0" y="0"/>
          <a:ext cx="0" cy="0"/>
          <a:chOff x="0" y="0"/>
          <a:chExt cx="0" cy="0"/>
        </a:xfrm>
      </p:grpSpPr>
      <p:sp>
        <p:nvSpPr>
          <p:cNvPr id="531" name="Google Shape;531;p51"/>
          <p:cNvSpPr/>
          <p:nvPr/>
        </p:nvSpPr>
        <p:spPr>
          <a:xfrm flipH="1" rot="-7405535">
            <a:off x="-3234670" y="-3952493"/>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1"/>
          <p:cNvSpPr/>
          <p:nvPr/>
        </p:nvSpPr>
        <p:spPr>
          <a:xfrm rot="10800000">
            <a:off x="-4386762" y="886054"/>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1"/>
          <p:cNvSpPr/>
          <p:nvPr/>
        </p:nvSpPr>
        <p:spPr>
          <a:xfrm rot="-6847906">
            <a:off x="-4259206" y="2193197"/>
            <a:ext cx="7826127" cy="287786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1"/>
          <p:cNvSpPr/>
          <p:nvPr/>
        </p:nvSpPr>
        <p:spPr>
          <a:xfrm flipH="1" rot="10150240">
            <a:off x="-3503869" y="4261834"/>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1"/>
          <p:cNvSpPr/>
          <p:nvPr/>
        </p:nvSpPr>
        <p:spPr>
          <a:xfrm rot="-9986681">
            <a:off x="4621400" y="2424119"/>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1"/>
          <p:cNvSpPr/>
          <p:nvPr/>
        </p:nvSpPr>
        <p:spPr>
          <a:xfrm rot="514397">
            <a:off x="5775901" y="-3485758"/>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1"/>
          <p:cNvSpPr/>
          <p:nvPr/>
        </p:nvSpPr>
        <p:spPr>
          <a:xfrm rot="3373645">
            <a:off x="6277252" y="102828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7" name="Shape 57"/>
        <p:cNvGrpSpPr/>
        <p:nvPr/>
      </p:nvGrpSpPr>
      <p:grpSpPr>
        <a:xfrm>
          <a:off x="0" y="0"/>
          <a:ext cx="0" cy="0"/>
          <a:chOff x="0" y="0"/>
          <a:chExt cx="0" cy="0"/>
        </a:xfrm>
      </p:grpSpPr>
      <p:sp>
        <p:nvSpPr>
          <p:cNvPr id="58" name="Google Shape;58;p7"/>
          <p:cNvSpPr/>
          <p:nvPr/>
        </p:nvSpPr>
        <p:spPr>
          <a:xfrm flipH="1" rot="3394465">
            <a:off x="5041484" y="22860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7"/>
          <p:cNvSpPr/>
          <p:nvPr/>
        </p:nvSpPr>
        <p:spPr>
          <a:xfrm rot="-10285603">
            <a:off x="7150321" y="-2266383"/>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7"/>
          <p:cNvSpPr/>
          <p:nvPr/>
        </p:nvSpPr>
        <p:spPr>
          <a:xfrm flipH="1" rot="955394">
            <a:off x="1460861" y="-2197712"/>
            <a:ext cx="7826028" cy="2877832"/>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
          <p:cNvSpPr txBox="1"/>
          <p:nvPr>
            <p:ph idx="1" type="body"/>
          </p:nvPr>
        </p:nvSpPr>
        <p:spPr>
          <a:xfrm>
            <a:off x="4572000" y="1369325"/>
            <a:ext cx="3850500" cy="3332700"/>
          </a:xfrm>
          <a:prstGeom prst="rect">
            <a:avLst/>
          </a:prstGeom>
        </p:spPr>
        <p:txBody>
          <a:bodyPr anchorCtr="0" anchor="ctr" bIns="91425" lIns="91425" spcFirstLastPara="1" rIns="91425" wrap="square" tIns="91425">
            <a:noAutofit/>
          </a:bodyPr>
          <a:lstStyle>
            <a:lvl1pPr indent="-330200" lvl="0" marL="457200" rtl="0">
              <a:lnSpc>
                <a:spcPct val="100000"/>
              </a:lnSpc>
              <a:spcBef>
                <a:spcPts val="0"/>
              </a:spcBef>
              <a:spcAft>
                <a:spcPts val="0"/>
              </a:spcAft>
              <a:buSzPts val="1600"/>
              <a:buFont typeface="Nunito Light"/>
              <a:buChar char="●"/>
              <a:defRPr sz="1400"/>
            </a:lvl1pPr>
            <a:lvl2pPr indent="-330200" lvl="1" marL="914400" rtl="0">
              <a:lnSpc>
                <a:spcPct val="100000"/>
              </a:lnSpc>
              <a:spcBef>
                <a:spcPts val="0"/>
              </a:spcBef>
              <a:spcAft>
                <a:spcPts val="0"/>
              </a:spcAft>
              <a:buSzPts val="1600"/>
              <a:buFont typeface="Nunito Light"/>
              <a:buChar char="○"/>
              <a:defRPr/>
            </a:lvl2pPr>
            <a:lvl3pPr indent="-323850" lvl="2" marL="1371600" rtl="0">
              <a:lnSpc>
                <a:spcPct val="100000"/>
              </a:lnSpc>
              <a:spcBef>
                <a:spcPts val="1600"/>
              </a:spcBef>
              <a:spcAft>
                <a:spcPts val="0"/>
              </a:spcAft>
              <a:buSzPts val="1500"/>
              <a:buFont typeface="Nunito Light"/>
              <a:buChar char="■"/>
              <a:defRPr/>
            </a:lvl3pPr>
            <a:lvl4pPr indent="-323850" lvl="3" marL="1828800" rtl="0">
              <a:lnSpc>
                <a:spcPct val="100000"/>
              </a:lnSpc>
              <a:spcBef>
                <a:spcPts val="1600"/>
              </a:spcBef>
              <a:spcAft>
                <a:spcPts val="0"/>
              </a:spcAft>
              <a:buSzPts val="1500"/>
              <a:buFont typeface="Nunito Light"/>
              <a:buChar char="●"/>
              <a:defRPr/>
            </a:lvl4pPr>
            <a:lvl5pPr indent="-330200" lvl="4" marL="2286000" rtl="0">
              <a:lnSpc>
                <a:spcPct val="100000"/>
              </a:lnSpc>
              <a:spcBef>
                <a:spcPts val="1600"/>
              </a:spcBef>
              <a:spcAft>
                <a:spcPts val="0"/>
              </a:spcAft>
              <a:buSzPts val="1600"/>
              <a:buFont typeface="Nunito Light"/>
              <a:buChar char="○"/>
              <a:defRPr/>
            </a:lvl5pPr>
            <a:lvl6pPr indent="-330200" lvl="5" marL="2743200" rtl="0">
              <a:lnSpc>
                <a:spcPct val="100000"/>
              </a:lnSpc>
              <a:spcBef>
                <a:spcPts val="1600"/>
              </a:spcBef>
              <a:spcAft>
                <a:spcPts val="0"/>
              </a:spcAft>
              <a:buSzPts val="1600"/>
              <a:buFont typeface="Nunito Light"/>
              <a:buChar char="■"/>
              <a:defRPr/>
            </a:lvl6pPr>
            <a:lvl7pPr indent="-311150" lvl="6" marL="3200400" rtl="0">
              <a:lnSpc>
                <a:spcPct val="100000"/>
              </a:lnSpc>
              <a:spcBef>
                <a:spcPts val="1600"/>
              </a:spcBef>
              <a:spcAft>
                <a:spcPts val="0"/>
              </a:spcAft>
              <a:buSzPts val="1300"/>
              <a:buFont typeface="Nunito Light"/>
              <a:buChar char="●"/>
              <a:defRPr/>
            </a:lvl7pPr>
            <a:lvl8pPr indent="-311150" lvl="7" marL="3657600" rtl="0">
              <a:lnSpc>
                <a:spcPct val="100000"/>
              </a:lnSpc>
              <a:spcBef>
                <a:spcPts val="1600"/>
              </a:spcBef>
              <a:spcAft>
                <a:spcPts val="0"/>
              </a:spcAft>
              <a:buSzPts val="1300"/>
              <a:buFont typeface="Nunito Light"/>
              <a:buChar char="○"/>
              <a:defRPr/>
            </a:lvl8pPr>
            <a:lvl9pPr indent="-330200" lvl="8" marL="4114800" rtl="0">
              <a:lnSpc>
                <a:spcPct val="100000"/>
              </a:lnSpc>
              <a:spcBef>
                <a:spcPts val="1600"/>
              </a:spcBef>
              <a:spcAft>
                <a:spcPts val="1600"/>
              </a:spcAft>
              <a:buSzPts val="1600"/>
              <a:buFont typeface="Nunito Light"/>
              <a:buChar char="■"/>
              <a:defRPr/>
            </a:lvl9pPr>
          </a:lstStyle>
          <a:p/>
        </p:txBody>
      </p:sp>
      <p:sp>
        <p:nvSpPr>
          <p:cNvPr id="62" name="Google Shape;62;p7"/>
          <p:cNvSpPr txBox="1"/>
          <p:nvPr>
            <p:ph type="title"/>
          </p:nvPr>
        </p:nvSpPr>
        <p:spPr>
          <a:xfrm>
            <a:off x="719925" y="437700"/>
            <a:ext cx="7704000" cy="657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3" name="Shape 63"/>
        <p:cNvGrpSpPr/>
        <p:nvPr/>
      </p:nvGrpSpPr>
      <p:grpSpPr>
        <a:xfrm>
          <a:off x="0" y="0"/>
          <a:ext cx="0" cy="0"/>
          <a:chOff x="0" y="0"/>
          <a:chExt cx="0" cy="0"/>
        </a:xfrm>
      </p:grpSpPr>
      <p:sp>
        <p:nvSpPr>
          <p:cNvPr id="64" name="Google Shape;64;p8"/>
          <p:cNvSpPr/>
          <p:nvPr/>
        </p:nvSpPr>
        <p:spPr>
          <a:xfrm flipH="1" rot="-813319">
            <a:off x="4432698" y="-342427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rot="649785">
            <a:off x="-1816445" y="-7384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flipH="1">
            <a:off x="620870" y="2238100"/>
            <a:ext cx="7471673" cy="4771807"/>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flipH="1" rot="-8823147">
            <a:off x="5492915" y="2808773"/>
            <a:ext cx="5990392" cy="5613180"/>
          </a:xfrm>
          <a:custGeom>
            <a:rect b="b" l="l" r="r" t="t"/>
            <a:pathLst>
              <a:path extrusionOk="0" h="87424" w="93299">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flipH="1">
            <a:off x="-2254122" y="-142500"/>
            <a:ext cx="4935815" cy="3769836"/>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p:nvPr/>
        </p:nvSpPr>
        <p:spPr>
          <a:xfrm flipH="1" rot="-649785">
            <a:off x="3942880" y="4401125"/>
            <a:ext cx="4558897" cy="1365861"/>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886273">
              <a:alpha val="13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flipH="1" rot="-1244193">
            <a:off x="-2695083" y="-777268"/>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flipH="1" rot="9555807">
            <a:off x="7511217" y="2297294"/>
            <a:ext cx="7826096" cy="2877857"/>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txBox="1"/>
          <p:nvPr>
            <p:ph type="title"/>
          </p:nvPr>
        </p:nvSpPr>
        <p:spPr>
          <a:xfrm>
            <a:off x="1796850" y="1301800"/>
            <a:ext cx="5550300" cy="25398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3" name="Shape 73"/>
        <p:cNvGrpSpPr/>
        <p:nvPr/>
      </p:nvGrpSpPr>
      <p:grpSpPr>
        <a:xfrm>
          <a:off x="0" y="0"/>
          <a:ext cx="0" cy="0"/>
          <a:chOff x="0" y="0"/>
          <a:chExt cx="0" cy="0"/>
        </a:xfrm>
      </p:grpSpPr>
      <p:sp>
        <p:nvSpPr>
          <p:cNvPr id="74" name="Google Shape;74;p9"/>
          <p:cNvSpPr/>
          <p:nvPr/>
        </p:nvSpPr>
        <p:spPr>
          <a:xfrm rot="813319">
            <a:off x="-2477752" y="-3074323"/>
            <a:ext cx="6402109" cy="5689153"/>
          </a:xfrm>
          <a:custGeom>
            <a:rect b="b" l="l" r="r" t="t"/>
            <a:pathLst>
              <a:path extrusionOk="0" h="28248" w="31788">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9"/>
          <p:cNvSpPr/>
          <p:nvPr/>
        </p:nvSpPr>
        <p:spPr>
          <a:xfrm flipH="1" rot="3394465">
            <a:off x="3077084" y="3433218"/>
            <a:ext cx="8703343" cy="5558223"/>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5867027" y="-1243497"/>
            <a:ext cx="7065492" cy="5396392"/>
          </a:xfrm>
          <a:custGeom>
            <a:rect b="b" l="l" r="r" t="t"/>
            <a:pathLst>
              <a:path extrusionOk="0" h="29633" w="38799">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rot="3406877">
            <a:off x="3098060" y="-32126"/>
            <a:ext cx="7826090" cy="2877855"/>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flipH="1" rot="-649760">
            <a:off x="7075142" y="-713258"/>
            <a:ext cx="4974484" cy="1490372"/>
          </a:xfrm>
          <a:custGeom>
            <a:rect b="b" l="l" r="r" t="t"/>
            <a:pathLst>
              <a:path extrusionOk="0" h="14730" w="49165">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rot="-10285603">
            <a:off x="-4701904" y="3752842"/>
            <a:ext cx="7471761" cy="4771864"/>
          </a:xfrm>
          <a:custGeom>
            <a:rect b="b" l="l" r="r" t="t"/>
            <a:pathLst>
              <a:path extrusionOk="0" h="56068" w="87791">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7426355">
            <a:off x="-5557542" y="1132830"/>
            <a:ext cx="7826046" cy="2877838"/>
          </a:xfrm>
          <a:custGeom>
            <a:rect b="b" l="l" r="r" t="t"/>
            <a:pathLst>
              <a:path extrusionOk="0" fill="none" h="28195" w="76674">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cap="flat" cmpd="sng" w="28575">
            <a:solidFill>
              <a:schemeClr val="accent3"/>
            </a:solidFill>
            <a:prstDash val="solid"/>
            <a:miter lim="325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txBox="1"/>
          <p:nvPr>
            <p:ph type="title"/>
          </p:nvPr>
        </p:nvSpPr>
        <p:spPr>
          <a:xfrm>
            <a:off x="723300" y="1383125"/>
            <a:ext cx="4510500" cy="9219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sz="50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2" name="Google Shape;82;p9"/>
          <p:cNvSpPr txBox="1"/>
          <p:nvPr>
            <p:ph idx="1" type="subTitle"/>
          </p:nvPr>
        </p:nvSpPr>
        <p:spPr>
          <a:xfrm>
            <a:off x="723300" y="2328475"/>
            <a:ext cx="4359900" cy="143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Manrope"/>
                <a:ea typeface="Manrope"/>
                <a:cs typeface="Manrope"/>
                <a:sym typeface="Manrop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10"/>
          <p:cNvSpPr/>
          <p:nvPr>
            <p:ph idx="2" type="pic"/>
          </p:nvPr>
        </p:nvSpPr>
        <p:spPr>
          <a:xfrm>
            <a:off x="0" y="0"/>
            <a:ext cx="9144000" cy="5143500"/>
          </a:xfrm>
          <a:prstGeom prst="rect">
            <a:avLst/>
          </a:prstGeom>
          <a:noFill/>
          <a:ln>
            <a:noFill/>
          </a:ln>
        </p:spPr>
      </p:sp>
      <p:sp>
        <p:nvSpPr>
          <p:cNvPr id="85" name="Google Shape;85;p10"/>
          <p:cNvSpPr txBox="1"/>
          <p:nvPr>
            <p:ph type="title"/>
          </p:nvPr>
        </p:nvSpPr>
        <p:spPr>
          <a:xfrm>
            <a:off x="723300" y="1315950"/>
            <a:ext cx="2771700" cy="251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sz="36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theme" Target="../theme/theme1.xml"/><Relationship Id="rId50" Type="http://schemas.openxmlformats.org/officeDocument/2006/relationships/slideLayout" Target="../slideLayouts/slideLayout5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1075" y="438900"/>
            <a:ext cx="7698600" cy="572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p:txBody>
      </p:sp>
      <p:sp>
        <p:nvSpPr>
          <p:cNvPr id="7" name="Google Shape;7;p1"/>
          <p:cNvSpPr txBox="1"/>
          <p:nvPr>
            <p:ph idx="1" type="body"/>
          </p:nvPr>
        </p:nvSpPr>
        <p:spPr>
          <a:xfrm>
            <a:off x="721075" y="1351868"/>
            <a:ext cx="7701900" cy="32475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indent="-330200" lvl="1" marL="9144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indent="-330200" lvl="2" marL="13716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indent="-330200" lvl="3" marL="18288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indent="-330200" lvl="4" marL="22860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indent="-330200" lvl="5" marL="2743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indent="-330200" lvl="6" marL="32004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indent="-330200" lvl="7" marL="36576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indent="-330200" lvl="8" marL="41148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2"/>
          <p:cNvSpPr txBox="1"/>
          <p:nvPr>
            <p:ph type="ctrTitle"/>
          </p:nvPr>
        </p:nvSpPr>
        <p:spPr>
          <a:xfrm>
            <a:off x="723150" y="1494200"/>
            <a:ext cx="7697700" cy="159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latin typeface="Kulim Park"/>
                <a:ea typeface="Kulim Park"/>
                <a:cs typeface="Kulim Park"/>
                <a:sym typeface="Kulim Park"/>
              </a:rPr>
              <a:t>FragranceKeebs</a:t>
            </a:r>
            <a:endParaRPr sz="6000">
              <a:latin typeface="Kulim Park"/>
              <a:ea typeface="Kulim Park"/>
              <a:cs typeface="Kulim Park"/>
              <a:sym typeface="Kulim Park"/>
            </a:endParaRPr>
          </a:p>
          <a:p>
            <a:pPr indent="0" lvl="0" marL="0" rtl="0" algn="ctr">
              <a:spcBef>
                <a:spcPts val="0"/>
              </a:spcBef>
              <a:spcAft>
                <a:spcPts val="0"/>
              </a:spcAft>
              <a:buNone/>
            </a:pPr>
            <a:r>
              <a:rPr lang="en" sz="6000">
                <a:latin typeface="Kulim Park"/>
                <a:ea typeface="Kulim Park"/>
                <a:cs typeface="Kulim Park"/>
                <a:sym typeface="Kulim Park"/>
              </a:rPr>
              <a:t>Presentation</a:t>
            </a:r>
            <a:endParaRPr sz="6000">
              <a:latin typeface="Kulim Park"/>
              <a:ea typeface="Kulim Park"/>
              <a:cs typeface="Kulim Park"/>
              <a:sym typeface="Kulim Park"/>
            </a:endParaRPr>
          </a:p>
        </p:txBody>
      </p:sp>
      <p:sp>
        <p:nvSpPr>
          <p:cNvPr id="543" name="Google Shape;543;p52"/>
          <p:cNvSpPr txBox="1"/>
          <p:nvPr>
            <p:ph idx="1" type="subTitle"/>
          </p:nvPr>
        </p:nvSpPr>
        <p:spPr>
          <a:xfrm>
            <a:off x="1962550" y="3100575"/>
            <a:ext cx="5218500" cy="54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 Travis (241283H) ,Zen (241199A) ,Joon Kiat (241104B) and Alfie (241125M)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61"/>
          <p:cNvSpPr txBox="1"/>
          <p:nvPr>
            <p:ph type="ctrTitle"/>
          </p:nvPr>
        </p:nvSpPr>
        <p:spPr>
          <a:xfrm>
            <a:off x="723150" y="1494200"/>
            <a:ext cx="7697700" cy="159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QNA</a:t>
            </a:r>
            <a:endParaRPr/>
          </a:p>
          <a:p>
            <a:pPr indent="0" lvl="0" marL="0" rtl="0" algn="ctr">
              <a:spcBef>
                <a:spcPts val="0"/>
              </a:spcBef>
              <a:spcAft>
                <a:spcPts val="0"/>
              </a:spcAft>
              <a:buNone/>
            </a:pPr>
            <a:r>
              <a:rPr lang="en"/>
              <a:t>Do you have any questions for us today?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2"/>
          <p:cNvSpPr txBox="1"/>
          <p:nvPr>
            <p:ph type="title"/>
          </p:nvPr>
        </p:nvSpPr>
        <p:spPr>
          <a:xfrm>
            <a:off x="388475" y="1301800"/>
            <a:ext cx="7964100" cy="253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600"/>
              <a:t>That’s All, Thank you for listening to our presentation</a:t>
            </a:r>
            <a:endParaRPr sz="4600"/>
          </a:p>
          <a:p>
            <a:pPr indent="0" lvl="0" marL="0" rtl="0" algn="l">
              <a:spcBef>
                <a:spcPts val="0"/>
              </a:spcBef>
              <a:spcAft>
                <a:spcPts val="0"/>
              </a:spcAft>
              <a:buNone/>
            </a:pPr>
            <a:r>
              <a:t/>
            </a:r>
            <a:endParaRPr sz="7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3"/>
          <p:cNvSpPr txBox="1"/>
          <p:nvPr>
            <p:ph type="title"/>
          </p:nvPr>
        </p:nvSpPr>
        <p:spPr>
          <a:xfrm>
            <a:off x="720000" y="437700"/>
            <a:ext cx="77028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 Information</a:t>
            </a:r>
            <a:endParaRPr/>
          </a:p>
        </p:txBody>
      </p:sp>
      <p:sp>
        <p:nvSpPr>
          <p:cNvPr id="549" name="Google Shape;549;p53"/>
          <p:cNvSpPr txBox="1"/>
          <p:nvPr>
            <p:ph idx="1" type="body"/>
          </p:nvPr>
        </p:nvSpPr>
        <p:spPr>
          <a:xfrm>
            <a:off x="720000" y="1095450"/>
            <a:ext cx="7702800" cy="361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5E696C"/>
                </a:solidFill>
                <a:latin typeface="Lato"/>
                <a:ea typeface="Lato"/>
                <a:cs typeface="Lato"/>
                <a:sym typeface="Lato"/>
              </a:rPr>
              <a:t>FragranceKeebs was first started out back in early 2024 with jeremy fragrance (ceo,founder), joon kiat(co-founder), zen(co-founder) and travis(co-founder). They decided to create a keyboard vendor website to sell entry-level custom keyboards to the community targeted mostly at singapore.  </a:t>
            </a:r>
            <a:endParaRPr sz="1800">
              <a:solidFill>
                <a:srgbClr val="5E696C"/>
              </a:solidFill>
              <a:latin typeface="Lato"/>
              <a:ea typeface="Lato"/>
              <a:cs typeface="Lato"/>
              <a:sym typeface="Lato"/>
            </a:endParaRPr>
          </a:p>
          <a:p>
            <a:pPr indent="0" lvl="0" marL="0" rtl="0" algn="l">
              <a:lnSpc>
                <a:spcPct val="115000"/>
              </a:lnSpc>
              <a:spcBef>
                <a:spcPts val="1200"/>
              </a:spcBef>
              <a:spcAft>
                <a:spcPts val="1200"/>
              </a:spcAft>
              <a:buNone/>
            </a:pPr>
            <a:r>
              <a:rPr lang="en" sz="1800">
                <a:solidFill>
                  <a:srgbClr val="5E696C"/>
                </a:solidFill>
                <a:latin typeface="Lato"/>
                <a:ea typeface="Lato"/>
                <a:cs typeface="Lato"/>
                <a:sym typeface="Lato"/>
              </a:rPr>
              <a:t>Jeremy, the ceo, left the company after disagreements which led to plummeting sales. We then came up with a idea to promote our company so that we can attract more young people to purchase our keyboards.</a:t>
            </a:r>
            <a:endParaRPr sz="1800">
              <a:solidFill>
                <a:srgbClr val="5E696C"/>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4"/>
          <p:cNvSpPr txBox="1"/>
          <p:nvPr>
            <p:ph type="title"/>
          </p:nvPr>
        </p:nvSpPr>
        <p:spPr>
          <a:xfrm>
            <a:off x="720000" y="437700"/>
            <a:ext cx="77028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Issue</a:t>
            </a:r>
            <a:endParaRPr/>
          </a:p>
        </p:txBody>
      </p:sp>
      <p:sp>
        <p:nvSpPr>
          <p:cNvPr id="555" name="Google Shape;555;p54"/>
          <p:cNvSpPr txBox="1"/>
          <p:nvPr>
            <p:ph idx="1" type="body"/>
          </p:nvPr>
        </p:nvSpPr>
        <p:spPr>
          <a:xfrm>
            <a:off x="720000" y="1095450"/>
            <a:ext cx="7702800" cy="361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E696C"/>
                </a:solidFill>
                <a:latin typeface="Lato"/>
                <a:ea typeface="Lato"/>
                <a:cs typeface="Lato"/>
                <a:sym typeface="Lato"/>
              </a:rPr>
              <a:t>The problem that our company has is that not many people know about us. To fix this issue, we want to create a interactive advertisement on scratch so that more people find out about our company and about our products so that we can spread our influence. We also want customers to be more enticed to buy our items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55"/>
          <p:cNvSpPr txBox="1"/>
          <p:nvPr>
            <p:ph type="title"/>
          </p:nvPr>
        </p:nvSpPr>
        <p:spPr>
          <a:xfrm>
            <a:off x="720000" y="437700"/>
            <a:ext cx="77028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Our Intentions</a:t>
            </a:r>
            <a:endParaRPr/>
          </a:p>
        </p:txBody>
      </p:sp>
      <p:sp>
        <p:nvSpPr>
          <p:cNvPr id="561" name="Google Shape;561;p55"/>
          <p:cNvSpPr txBox="1"/>
          <p:nvPr>
            <p:ph idx="1" type="body"/>
          </p:nvPr>
        </p:nvSpPr>
        <p:spPr>
          <a:xfrm>
            <a:off x="720000" y="1095450"/>
            <a:ext cx="7702800" cy="361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800">
                <a:solidFill>
                  <a:srgbClr val="5E696C"/>
                </a:solidFill>
                <a:latin typeface="Lato"/>
                <a:ea typeface="Lato"/>
                <a:cs typeface="Lato"/>
                <a:sym typeface="Lato"/>
              </a:rPr>
              <a:t>Something that is interesting that can hook the customer to keep using our website while also being interesting. We want them to be more enticed to keep purchasing from the company so we can have more customers. We want more brand exposure as this company is quite small and not well known right now even in singapore.</a:t>
            </a:r>
            <a:r>
              <a:rPr lang="en" sz="1800">
                <a:solidFill>
                  <a:srgbClr val="5E696C"/>
                </a:solidFill>
                <a:latin typeface="Lato"/>
                <a:ea typeface="Lato"/>
                <a:cs typeface="Lato"/>
                <a:sym typeface="Lato"/>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6"/>
          <p:cNvSpPr txBox="1"/>
          <p:nvPr>
            <p:ph type="title"/>
          </p:nvPr>
        </p:nvSpPr>
        <p:spPr>
          <a:xfrm>
            <a:off x="720000" y="437700"/>
            <a:ext cx="77028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Requirements of our Game</a:t>
            </a:r>
            <a:endParaRPr/>
          </a:p>
        </p:txBody>
      </p:sp>
      <p:sp>
        <p:nvSpPr>
          <p:cNvPr id="567" name="Google Shape;567;p56"/>
          <p:cNvSpPr txBox="1"/>
          <p:nvPr>
            <p:ph idx="1" type="body"/>
          </p:nvPr>
        </p:nvSpPr>
        <p:spPr>
          <a:xfrm>
            <a:off x="720000" y="1095450"/>
            <a:ext cx="7702800" cy="3610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Fun to play</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Good brand exposure</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Stimulating</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Aesthetic   </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User friendly</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simplistic</a:t>
            </a:r>
            <a:endParaRPr sz="1800">
              <a:solidFill>
                <a:srgbClr val="5E696C"/>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7"/>
          <p:cNvSpPr txBox="1"/>
          <p:nvPr>
            <p:ph type="title"/>
          </p:nvPr>
        </p:nvSpPr>
        <p:spPr>
          <a:xfrm>
            <a:off x="720000" y="437700"/>
            <a:ext cx="77028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our project will be about</a:t>
            </a:r>
            <a:endParaRPr/>
          </a:p>
        </p:txBody>
      </p:sp>
      <p:sp>
        <p:nvSpPr>
          <p:cNvPr id="573" name="Google Shape;573;p57"/>
          <p:cNvSpPr txBox="1"/>
          <p:nvPr>
            <p:ph idx="1" type="body"/>
          </p:nvPr>
        </p:nvSpPr>
        <p:spPr>
          <a:xfrm>
            <a:off x="720000" y="1095450"/>
            <a:ext cx="7702800" cy="3610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434343"/>
              </a:buClr>
              <a:buSzPts val="1800"/>
              <a:buFont typeface="Calibri"/>
              <a:buChar char="-"/>
            </a:pPr>
            <a:r>
              <a:rPr lang="en" sz="1800">
                <a:solidFill>
                  <a:srgbClr val="434343"/>
                </a:solidFill>
                <a:latin typeface="Calibri"/>
                <a:ea typeface="Calibri"/>
                <a:cs typeface="Calibri"/>
                <a:sym typeface="Calibri"/>
              </a:rPr>
              <a:t>It will be about a interactive advertisement  that will showcase the company and its products with a mini game on scratch </a:t>
            </a:r>
            <a:endParaRPr sz="1800">
              <a:solidFill>
                <a:srgbClr val="434343"/>
              </a:solidFill>
              <a:latin typeface="Calibri"/>
              <a:ea typeface="Calibri"/>
              <a:cs typeface="Calibri"/>
              <a:sym typeface="Calibri"/>
            </a:endParaRPr>
          </a:p>
          <a:p>
            <a:pPr indent="-342900" lvl="0" marL="457200" rtl="0" algn="l">
              <a:lnSpc>
                <a:spcPct val="115000"/>
              </a:lnSpc>
              <a:spcBef>
                <a:spcPts val="0"/>
              </a:spcBef>
              <a:spcAft>
                <a:spcPts val="0"/>
              </a:spcAft>
              <a:buClr>
                <a:srgbClr val="434343"/>
              </a:buClr>
              <a:buSzPts val="1800"/>
              <a:buFont typeface="Calibri"/>
              <a:buChar char="-"/>
            </a:pPr>
            <a:r>
              <a:rPr lang="en" sz="1800">
                <a:solidFill>
                  <a:srgbClr val="434343"/>
                </a:solidFill>
                <a:latin typeface="Calibri"/>
                <a:ea typeface="Calibri"/>
                <a:cs typeface="Calibri"/>
                <a:sym typeface="Calibri"/>
              </a:rPr>
              <a:t>The game will be about a guide on how to build your own custom keyboard, it is a easy and simple drag and drop </a:t>
            </a:r>
            <a:r>
              <a:rPr lang="en" sz="1800">
                <a:solidFill>
                  <a:srgbClr val="434343"/>
                </a:solidFill>
                <a:latin typeface="Calibri"/>
                <a:ea typeface="Calibri"/>
                <a:cs typeface="Calibri"/>
                <a:sym typeface="Calibri"/>
              </a:rPr>
              <a:t>mini game</a:t>
            </a:r>
            <a:r>
              <a:rPr lang="en" sz="1800">
                <a:solidFill>
                  <a:srgbClr val="434343"/>
                </a:solidFill>
                <a:latin typeface="Calibri"/>
                <a:ea typeface="Calibri"/>
                <a:cs typeface="Calibri"/>
                <a:sym typeface="Calibri"/>
              </a:rPr>
              <a:t> where you build your own keyboard by dragging and dropping the correct parts into place inside the game.</a:t>
            </a:r>
            <a:endParaRPr sz="1800">
              <a:solidFill>
                <a:srgbClr val="434343"/>
              </a:solidFill>
              <a:latin typeface="Calibri"/>
              <a:ea typeface="Calibri"/>
              <a:cs typeface="Calibri"/>
              <a:sym typeface="Calibri"/>
            </a:endParaRPr>
          </a:p>
          <a:p>
            <a:pPr indent="-342900" lvl="0" marL="457200" rtl="0" algn="l">
              <a:lnSpc>
                <a:spcPct val="115000"/>
              </a:lnSpc>
              <a:spcBef>
                <a:spcPts val="0"/>
              </a:spcBef>
              <a:spcAft>
                <a:spcPts val="0"/>
              </a:spcAft>
              <a:buClr>
                <a:srgbClr val="434343"/>
              </a:buClr>
              <a:buSzPts val="1800"/>
              <a:buFont typeface="Calibri"/>
              <a:buChar char="-"/>
            </a:pPr>
            <a:r>
              <a:rPr lang="en" sz="1800">
                <a:solidFill>
                  <a:srgbClr val="434343"/>
                </a:solidFill>
                <a:latin typeface="Calibri"/>
                <a:ea typeface="Calibri"/>
                <a:cs typeface="Calibri"/>
                <a:sym typeface="Calibri"/>
              </a:rPr>
              <a:t>There will be rewards upon completion such as small discount vouchers for our shop so that it will make it more fun and interactive for the customers so that they may be more enticed to purchase the company’s products.</a:t>
            </a:r>
            <a:endParaRPr sz="1800">
              <a:solidFill>
                <a:srgbClr val="434343"/>
              </a:solidFill>
              <a:latin typeface="Calibri"/>
              <a:ea typeface="Calibri"/>
              <a:cs typeface="Calibri"/>
              <a:sym typeface="Calibri"/>
            </a:endParaRPr>
          </a:p>
          <a:p>
            <a:pPr indent="0" lvl="0" marL="457200" rtl="0" algn="l">
              <a:lnSpc>
                <a:spcPct val="115000"/>
              </a:lnSpc>
              <a:spcBef>
                <a:spcPts val="1200"/>
              </a:spcBef>
              <a:spcAft>
                <a:spcPts val="1200"/>
              </a:spcAft>
              <a:buNone/>
            </a:pPr>
            <a:r>
              <a:t/>
            </a:r>
            <a:endParaRPr sz="1800">
              <a:solidFill>
                <a:srgbClr val="5E696C"/>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8"/>
          <p:cNvSpPr txBox="1"/>
          <p:nvPr>
            <p:ph type="title"/>
          </p:nvPr>
        </p:nvSpPr>
        <p:spPr>
          <a:xfrm>
            <a:off x="720000" y="437700"/>
            <a:ext cx="77028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Method In Which It Will Be Implemented</a:t>
            </a:r>
            <a:endParaRPr/>
          </a:p>
        </p:txBody>
      </p:sp>
      <p:sp>
        <p:nvSpPr>
          <p:cNvPr id="579" name="Google Shape;579;p58"/>
          <p:cNvSpPr txBox="1"/>
          <p:nvPr>
            <p:ph idx="1" type="body"/>
          </p:nvPr>
        </p:nvSpPr>
        <p:spPr>
          <a:xfrm>
            <a:off x="720000" y="1095450"/>
            <a:ext cx="7702800" cy="361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5E696C"/>
                </a:solidFill>
                <a:latin typeface="Lato"/>
                <a:ea typeface="Lato"/>
                <a:cs typeface="Lato"/>
                <a:sym typeface="Lato"/>
              </a:rPr>
              <a:t>Agile method</a:t>
            </a:r>
            <a:endParaRPr sz="2100">
              <a:solidFill>
                <a:srgbClr val="5E696C"/>
              </a:solidFill>
              <a:latin typeface="Lato"/>
              <a:ea typeface="Lato"/>
              <a:cs typeface="Lato"/>
              <a:sym typeface="Lato"/>
            </a:endParaRPr>
          </a:p>
          <a:p>
            <a:pPr indent="-342900" lvl="0" marL="457200" rtl="0" algn="l">
              <a:lnSpc>
                <a:spcPct val="115000"/>
              </a:lnSpc>
              <a:spcBef>
                <a:spcPts val="1200"/>
              </a:spcBef>
              <a:spcAft>
                <a:spcPts val="0"/>
              </a:spcAft>
              <a:buClr>
                <a:srgbClr val="5E696C"/>
              </a:buClr>
              <a:buSzPts val="1800"/>
              <a:buFont typeface="Lato"/>
              <a:buChar char="-"/>
            </a:pPr>
            <a:r>
              <a:rPr lang="en" sz="1800">
                <a:solidFill>
                  <a:srgbClr val="5E696C"/>
                </a:solidFill>
                <a:latin typeface="Lato"/>
                <a:ea typeface="Lato"/>
                <a:cs typeface="Lato"/>
                <a:sym typeface="Lato"/>
              </a:rPr>
              <a:t>Easier to fix problems</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Requirements may change </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Better ideas may come after starting development</a:t>
            </a:r>
            <a:endParaRPr sz="1800">
              <a:solidFill>
                <a:srgbClr val="5E696C"/>
              </a:solidFill>
              <a:latin typeface="Lato"/>
              <a:ea typeface="Lato"/>
              <a:cs typeface="Lato"/>
              <a:sym typeface="Lato"/>
            </a:endParaRPr>
          </a:p>
          <a:p>
            <a:pPr indent="0" lvl="0" marL="457200" rtl="0" algn="l">
              <a:lnSpc>
                <a:spcPct val="115000"/>
              </a:lnSpc>
              <a:spcBef>
                <a:spcPts val="1200"/>
              </a:spcBef>
              <a:spcAft>
                <a:spcPts val="1200"/>
              </a:spcAft>
              <a:buNone/>
            </a:pPr>
            <a:r>
              <a:t/>
            </a:r>
            <a:endParaRPr sz="1800">
              <a:solidFill>
                <a:srgbClr val="5E696C"/>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9"/>
          <p:cNvSpPr txBox="1"/>
          <p:nvPr>
            <p:ph type="title"/>
          </p:nvPr>
        </p:nvSpPr>
        <p:spPr>
          <a:xfrm>
            <a:off x="720000" y="437700"/>
            <a:ext cx="7702800" cy="65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Method In Which It is Implemented</a:t>
            </a:r>
            <a:endParaRPr/>
          </a:p>
        </p:txBody>
      </p:sp>
      <p:sp>
        <p:nvSpPr>
          <p:cNvPr id="585" name="Google Shape;585;p59"/>
          <p:cNvSpPr txBox="1"/>
          <p:nvPr>
            <p:ph idx="1" type="body"/>
          </p:nvPr>
        </p:nvSpPr>
        <p:spPr>
          <a:xfrm>
            <a:off x="720000" y="1095450"/>
            <a:ext cx="7702800" cy="3610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100">
                <a:solidFill>
                  <a:srgbClr val="5E696C"/>
                </a:solidFill>
                <a:latin typeface="Lato"/>
                <a:ea typeface="Lato"/>
                <a:cs typeface="Lato"/>
                <a:sym typeface="Lato"/>
              </a:rPr>
              <a:t>Agile method</a:t>
            </a:r>
            <a:endParaRPr sz="2100">
              <a:solidFill>
                <a:srgbClr val="5E696C"/>
              </a:solidFill>
              <a:latin typeface="Lato"/>
              <a:ea typeface="Lato"/>
              <a:cs typeface="Lato"/>
              <a:sym typeface="Lato"/>
            </a:endParaRPr>
          </a:p>
          <a:p>
            <a:pPr indent="-342900" lvl="0" marL="457200" rtl="0" algn="l">
              <a:lnSpc>
                <a:spcPct val="115000"/>
              </a:lnSpc>
              <a:spcBef>
                <a:spcPts val="1200"/>
              </a:spcBef>
              <a:spcAft>
                <a:spcPts val="0"/>
              </a:spcAft>
              <a:buClr>
                <a:srgbClr val="5E696C"/>
              </a:buClr>
              <a:buSzPts val="1800"/>
              <a:buFont typeface="Lato"/>
              <a:buChar char="-"/>
            </a:pPr>
            <a:r>
              <a:rPr lang="en" sz="1800">
                <a:solidFill>
                  <a:srgbClr val="5E696C"/>
                </a:solidFill>
                <a:latin typeface="Lato"/>
                <a:ea typeface="Lato"/>
                <a:cs typeface="Lato"/>
                <a:sym typeface="Lato"/>
              </a:rPr>
              <a:t>Easier to fix problems</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Requirements may change </a:t>
            </a:r>
            <a:endParaRPr sz="1800">
              <a:solidFill>
                <a:srgbClr val="5E696C"/>
              </a:solidFill>
              <a:latin typeface="Lato"/>
              <a:ea typeface="Lato"/>
              <a:cs typeface="Lato"/>
              <a:sym typeface="Lato"/>
            </a:endParaRPr>
          </a:p>
          <a:p>
            <a:pPr indent="-342900" lvl="0" marL="457200" rtl="0" algn="l">
              <a:lnSpc>
                <a:spcPct val="115000"/>
              </a:lnSpc>
              <a:spcBef>
                <a:spcPts val="0"/>
              </a:spcBef>
              <a:spcAft>
                <a:spcPts val="0"/>
              </a:spcAft>
              <a:buClr>
                <a:srgbClr val="5E696C"/>
              </a:buClr>
              <a:buSzPts val="1800"/>
              <a:buFont typeface="Lato"/>
              <a:buChar char="-"/>
            </a:pPr>
            <a:r>
              <a:rPr lang="en" sz="1800">
                <a:solidFill>
                  <a:srgbClr val="5E696C"/>
                </a:solidFill>
                <a:latin typeface="Lato"/>
                <a:ea typeface="Lato"/>
                <a:cs typeface="Lato"/>
                <a:sym typeface="Lato"/>
              </a:rPr>
              <a:t>Better ideas may come after starting development</a:t>
            </a:r>
            <a:endParaRPr sz="1800">
              <a:solidFill>
                <a:srgbClr val="5E696C"/>
              </a:solidFill>
              <a:latin typeface="Lato"/>
              <a:ea typeface="Lato"/>
              <a:cs typeface="Lato"/>
              <a:sym typeface="Lato"/>
            </a:endParaRPr>
          </a:p>
          <a:p>
            <a:pPr indent="0" lvl="0" marL="457200" rtl="0" algn="l">
              <a:lnSpc>
                <a:spcPct val="115000"/>
              </a:lnSpc>
              <a:spcBef>
                <a:spcPts val="1200"/>
              </a:spcBef>
              <a:spcAft>
                <a:spcPts val="1200"/>
              </a:spcAft>
              <a:buNone/>
            </a:pPr>
            <a:r>
              <a:t/>
            </a:r>
            <a:endParaRPr sz="1800">
              <a:solidFill>
                <a:srgbClr val="5E696C"/>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0"/>
          <p:cNvSpPr txBox="1"/>
          <p:nvPr>
            <p:ph type="ctrTitle"/>
          </p:nvPr>
        </p:nvSpPr>
        <p:spPr>
          <a:xfrm>
            <a:off x="2087900" y="503675"/>
            <a:ext cx="5337600" cy="79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Github link</a:t>
            </a:r>
            <a:endParaRPr/>
          </a:p>
        </p:txBody>
      </p:sp>
      <p:sp>
        <p:nvSpPr>
          <p:cNvPr id="591" name="Google Shape;591;p60"/>
          <p:cNvSpPr txBox="1"/>
          <p:nvPr/>
        </p:nvSpPr>
        <p:spPr>
          <a:xfrm>
            <a:off x="1841675" y="1875675"/>
            <a:ext cx="6735600" cy="7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Manrope"/>
                <a:ea typeface="Manrope"/>
                <a:cs typeface="Manrope"/>
                <a:sym typeface="Manrope"/>
              </a:rPr>
              <a:t>https://github.com/AkiyamaMizu/ITAppProject</a:t>
            </a:r>
            <a:endParaRPr sz="1600">
              <a:solidFill>
                <a:schemeClr val="dk1"/>
              </a:solidFill>
              <a:latin typeface="Manrope"/>
              <a:ea typeface="Manrope"/>
              <a:cs typeface="Manrope"/>
              <a:sym typeface="Manrope"/>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Korean Aesthetic Pitch Deck XL Pink Variant by Slidesgo">
  <a:themeElements>
    <a:clrScheme name="Simple Light">
      <a:dk1>
        <a:srgbClr val="1E1E1E"/>
      </a:dk1>
      <a:lt1>
        <a:srgbClr val="66344D"/>
      </a:lt1>
      <a:dk2>
        <a:srgbClr val="886273"/>
      </a:dk2>
      <a:lt2>
        <a:srgbClr val="D4BBC3"/>
      </a:lt2>
      <a:accent1>
        <a:srgbClr val="E7D6DE"/>
      </a:accent1>
      <a:accent2>
        <a:srgbClr val="FCF3F8"/>
      </a:accent2>
      <a:accent3>
        <a:srgbClr val="E2A6C8"/>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