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8D6BB2-6C63-42C4-BF6D-516AF1E1CAD2}" v="80" dt="2022-11-25T09:12:54.7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20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矽 ." userId="2014d035908c6322" providerId="LiveId" clId="{F98D6BB2-6C63-42C4-BF6D-516AF1E1CAD2}"/>
    <pc:docChg chg="undo custSel addSld delSld modSld">
      <pc:chgData name="矽 ." userId="2014d035908c6322" providerId="LiveId" clId="{F98D6BB2-6C63-42C4-BF6D-516AF1E1CAD2}" dt="2022-11-25T09:14:28.179" v="1056" actId="1076"/>
      <pc:docMkLst>
        <pc:docMk/>
      </pc:docMkLst>
      <pc:sldChg chg="addSp delSp modSp new mod">
        <pc:chgData name="矽 ." userId="2014d035908c6322" providerId="LiveId" clId="{F98D6BB2-6C63-42C4-BF6D-516AF1E1CAD2}" dt="2022-11-25T08:50:32.138" v="853" actId="113"/>
        <pc:sldMkLst>
          <pc:docMk/>
          <pc:sldMk cId="2610777666" sldId="256"/>
        </pc:sldMkLst>
        <pc:spChg chg="del mod">
          <ac:chgData name="矽 ." userId="2014d035908c6322" providerId="LiveId" clId="{F98D6BB2-6C63-42C4-BF6D-516AF1E1CAD2}" dt="2022-11-25T08:41:06.382" v="330" actId="478"/>
          <ac:spMkLst>
            <pc:docMk/>
            <pc:sldMk cId="2610777666" sldId="256"/>
            <ac:spMk id="2" creationId="{B5BA48C0-2E78-C9DA-A4BB-9FE12D6B2D1E}"/>
          </ac:spMkLst>
        </pc:spChg>
        <pc:spChg chg="del">
          <ac:chgData name="矽 ." userId="2014d035908c6322" providerId="LiveId" clId="{F98D6BB2-6C63-42C4-BF6D-516AF1E1CAD2}" dt="2022-11-25T08:22:01.788" v="20" actId="478"/>
          <ac:spMkLst>
            <pc:docMk/>
            <pc:sldMk cId="2610777666" sldId="256"/>
            <ac:spMk id="3" creationId="{61531135-F41F-547C-B20F-C16F08A1F7F2}"/>
          </ac:spMkLst>
        </pc:spChg>
        <pc:spChg chg="add mod">
          <ac:chgData name="矽 ." userId="2014d035908c6322" providerId="LiveId" clId="{F98D6BB2-6C63-42C4-BF6D-516AF1E1CAD2}" dt="2022-11-25T08:28:00.110" v="137" actId="1076"/>
          <ac:spMkLst>
            <pc:docMk/>
            <pc:sldMk cId="2610777666" sldId="256"/>
            <ac:spMk id="5" creationId="{4829BB7D-E20B-3C45-0D68-6C46A62160E7}"/>
          </ac:spMkLst>
        </pc:spChg>
        <pc:spChg chg="add mod">
          <ac:chgData name="矽 ." userId="2014d035908c6322" providerId="LiveId" clId="{F98D6BB2-6C63-42C4-BF6D-516AF1E1CAD2}" dt="2022-11-25T08:50:29.410" v="852" actId="113"/>
          <ac:spMkLst>
            <pc:docMk/>
            <pc:sldMk cId="2610777666" sldId="256"/>
            <ac:spMk id="6" creationId="{57C6226E-9F7F-33BE-8006-AEBE7C6B5A39}"/>
          </ac:spMkLst>
        </pc:spChg>
        <pc:spChg chg="add mod">
          <ac:chgData name="矽 ." userId="2014d035908c6322" providerId="LiveId" clId="{F98D6BB2-6C63-42C4-BF6D-516AF1E1CAD2}" dt="2022-11-25T08:50:32.138" v="853" actId="113"/>
          <ac:spMkLst>
            <pc:docMk/>
            <pc:sldMk cId="2610777666" sldId="256"/>
            <ac:spMk id="7" creationId="{B1C5A212-AC7A-C559-B13A-9CB042D6A51E}"/>
          </ac:spMkLst>
        </pc:spChg>
        <pc:spChg chg="add del mod">
          <ac:chgData name="矽 ." userId="2014d035908c6322" providerId="LiveId" clId="{F98D6BB2-6C63-42C4-BF6D-516AF1E1CAD2}" dt="2022-11-25T08:41:08.047" v="331" actId="478"/>
          <ac:spMkLst>
            <pc:docMk/>
            <pc:sldMk cId="2610777666" sldId="256"/>
            <ac:spMk id="9" creationId="{6FDD517F-06A0-F00C-AFAF-161021F25541}"/>
          </ac:spMkLst>
        </pc:spChg>
        <pc:spChg chg="mod">
          <ac:chgData name="矽 ." userId="2014d035908c6322" providerId="LiveId" clId="{F98D6BB2-6C63-42C4-BF6D-516AF1E1CAD2}" dt="2022-11-25T08:48:36.524" v="812" actId="27803"/>
          <ac:spMkLst>
            <pc:docMk/>
            <pc:sldMk cId="2610777666" sldId="256"/>
            <ac:spMk id="13" creationId="{6A229894-71FE-1B5B-E7C0-136B77B34357}"/>
          </ac:spMkLst>
        </pc:spChg>
        <pc:spChg chg="mod">
          <ac:chgData name="矽 ." userId="2014d035908c6322" providerId="LiveId" clId="{F98D6BB2-6C63-42C4-BF6D-516AF1E1CAD2}" dt="2022-11-25T08:48:36.524" v="812" actId="27803"/>
          <ac:spMkLst>
            <pc:docMk/>
            <pc:sldMk cId="2610777666" sldId="256"/>
            <ac:spMk id="14" creationId="{03AC1AAE-FD13-9579-66BD-88C877BE8E05}"/>
          </ac:spMkLst>
        </pc:spChg>
        <pc:spChg chg="mod">
          <ac:chgData name="矽 ." userId="2014d035908c6322" providerId="LiveId" clId="{F98D6BB2-6C63-42C4-BF6D-516AF1E1CAD2}" dt="2022-11-25T08:48:36.524" v="812" actId="27803"/>
          <ac:spMkLst>
            <pc:docMk/>
            <pc:sldMk cId="2610777666" sldId="256"/>
            <ac:spMk id="15" creationId="{2BF49CE7-B2DA-0FE0-4B4B-8EDFC7B9C72A}"/>
          </ac:spMkLst>
        </pc:spChg>
        <pc:grpChg chg="add del mod">
          <ac:chgData name="矽 ." userId="2014d035908c6322" providerId="LiveId" clId="{F98D6BB2-6C63-42C4-BF6D-516AF1E1CAD2}" dt="2022-11-25T08:48:36.524" v="812" actId="27803"/>
          <ac:grpSpMkLst>
            <pc:docMk/>
            <pc:sldMk cId="2610777666" sldId="256"/>
            <ac:grpSpMk id="12" creationId="{625AB8AF-7D26-047A-6EB1-27CC0D265359}"/>
          </ac:grpSpMkLst>
        </pc:grpChg>
        <pc:picChg chg="add mod">
          <ac:chgData name="矽 ." userId="2014d035908c6322" providerId="LiveId" clId="{F98D6BB2-6C63-42C4-BF6D-516AF1E1CAD2}" dt="2022-11-25T08:41:11.831" v="333" actId="1076"/>
          <ac:picMkLst>
            <pc:docMk/>
            <pc:sldMk cId="2610777666" sldId="256"/>
            <ac:picMk id="4" creationId="{C3C8D194-E776-64E5-1F57-94544D8A08A2}"/>
          </ac:picMkLst>
        </pc:picChg>
        <pc:picChg chg="add del mod ord">
          <ac:chgData name="矽 ." userId="2014d035908c6322" providerId="LiveId" clId="{F98D6BB2-6C63-42C4-BF6D-516AF1E1CAD2}" dt="2022-11-25T08:50:24.054" v="851" actId="1076"/>
          <ac:picMkLst>
            <pc:docMk/>
            <pc:sldMk cId="2610777666" sldId="256"/>
            <ac:picMk id="11" creationId="{4F4933BB-A050-D9E1-EA96-7F0671C62882}"/>
          </ac:picMkLst>
        </pc:picChg>
        <pc:picChg chg="add del mod ord">
          <ac:chgData name="矽 ." userId="2014d035908c6322" providerId="LiveId" clId="{F98D6BB2-6C63-42C4-BF6D-516AF1E1CAD2}" dt="2022-11-25T08:50:13.069" v="846" actId="478"/>
          <ac:picMkLst>
            <pc:docMk/>
            <pc:sldMk cId="2610777666" sldId="256"/>
            <ac:picMk id="17" creationId="{D883F348-EE62-C24B-25CA-0766CC738845}"/>
          </ac:picMkLst>
        </pc:picChg>
        <pc:picChg chg="add del mod">
          <ac:chgData name="矽 ." userId="2014d035908c6322" providerId="LiveId" clId="{F98D6BB2-6C63-42C4-BF6D-516AF1E1CAD2}" dt="2022-11-25T08:43:21.919" v="380" actId="21"/>
          <ac:picMkLst>
            <pc:docMk/>
            <pc:sldMk cId="2610777666" sldId="256"/>
            <ac:picMk id="1026" creationId="{C3A815E9-144C-8D55-D847-593E452D1121}"/>
          </ac:picMkLst>
        </pc:picChg>
      </pc:sldChg>
      <pc:sldChg chg="addSp delSp modSp new mod modTransition modAnim">
        <pc:chgData name="矽 ." userId="2014d035908c6322" providerId="LiveId" clId="{F98D6BB2-6C63-42C4-BF6D-516AF1E1CAD2}" dt="2022-11-25T09:08:25.651" v="995" actId="14100"/>
        <pc:sldMkLst>
          <pc:docMk/>
          <pc:sldMk cId="2449666390" sldId="257"/>
        </pc:sldMkLst>
        <pc:spChg chg="mod">
          <ac:chgData name="矽 ." userId="2014d035908c6322" providerId="LiveId" clId="{F98D6BB2-6C63-42C4-BF6D-516AF1E1CAD2}" dt="2022-11-25T08:30:27.868" v="192" actId="1076"/>
          <ac:spMkLst>
            <pc:docMk/>
            <pc:sldMk cId="2449666390" sldId="257"/>
            <ac:spMk id="2" creationId="{9C78EB29-0924-31BE-FED4-C8842E1E3B66}"/>
          </ac:spMkLst>
        </pc:spChg>
        <pc:spChg chg="del">
          <ac:chgData name="矽 ." userId="2014d035908c6322" providerId="LiveId" clId="{F98D6BB2-6C63-42C4-BF6D-516AF1E1CAD2}" dt="2022-11-25T08:26:39.177" v="82" actId="22"/>
          <ac:spMkLst>
            <pc:docMk/>
            <pc:sldMk cId="2449666390" sldId="257"/>
            <ac:spMk id="3" creationId="{37FEA92D-5783-7F4D-8970-C0580ECB9630}"/>
          </ac:spMkLst>
        </pc:spChg>
        <pc:spChg chg="mod">
          <ac:chgData name="矽 ." userId="2014d035908c6322" providerId="LiveId" clId="{F98D6BB2-6C63-42C4-BF6D-516AF1E1CAD2}" dt="2022-11-25T08:28:19.962" v="138" actId="1076"/>
          <ac:spMkLst>
            <pc:docMk/>
            <pc:sldMk cId="2449666390" sldId="257"/>
            <ac:spMk id="4" creationId="{9D6A5CA1-4E6F-17AA-7695-EB8A4AB071A0}"/>
          </ac:spMkLst>
        </pc:spChg>
        <pc:spChg chg="add mod">
          <ac:chgData name="矽 ." userId="2014d035908c6322" providerId="LiveId" clId="{F98D6BB2-6C63-42C4-BF6D-516AF1E1CAD2}" dt="2022-11-25T08:55:50.887" v="896" actId="14100"/>
          <ac:spMkLst>
            <pc:docMk/>
            <pc:sldMk cId="2449666390" sldId="257"/>
            <ac:spMk id="7" creationId="{7283B664-84CD-464C-1F49-AFBCE731667F}"/>
          </ac:spMkLst>
        </pc:spChg>
        <pc:spChg chg="add del">
          <ac:chgData name="矽 ." userId="2014d035908c6322" providerId="LiveId" clId="{F98D6BB2-6C63-42C4-BF6D-516AF1E1CAD2}" dt="2022-11-25T08:46:12.746" v="800" actId="22"/>
          <ac:spMkLst>
            <pc:docMk/>
            <pc:sldMk cId="2449666390" sldId="257"/>
            <ac:spMk id="9" creationId="{F036D399-DB9B-C592-F4B1-72314446C2F1}"/>
          </ac:spMkLst>
        </pc:spChg>
        <pc:spChg chg="mod">
          <ac:chgData name="矽 ." userId="2014d035908c6322" providerId="LiveId" clId="{F98D6BB2-6C63-42C4-BF6D-516AF1E1CAD2}" dt="2022-11-25T08:47:45.984" v="806" actId="1076"/>
          <ac:spMkLst>
            <pc:docMk/>
            <pc:sldMk cId="2449666390" sldId="257"/>
            <ac:spMk id="12" creationId="{4ABE5AF6-4FDC-6CD1-612C-273E5E8B1BF6}"/>
          </ac:spMkLst>
        </pc:spChg>
        <pc:spChg chg="add del">
          <ac:chgData name="矽 ." userId="2014d035908c6322" providerId="LiveId" clId="{F98D6BB2-6C63-42C4-BF6D-516AF1E1CAD2}" dt="2022-11-25T08:56:09.480" v="898" actId="11529"/>
          <ac:spMkLst>
            <pc:docMk/>
            <pc:sldMk cId="2449666390" sldId="257"/>
            <ac:spMk id="13" creationId="{42C96572-54E8-36CC-2EDF-FF96C8FC449D}"/>
          </ac:spMkLst>
        </pc:spChg>
        <pc:spChg chg="add mod ord">
          <ac:chgData name="矽 ." userId="2014d035908c6322" providerId="LiveId" clId="{F98D6BB2-6C63-42C4-BF6D-516AF1E1CAD2}" dt="2022-11-25T09:08:25.651" v="995" actId="14100"/>
          <ac:spMkLst>
            <pc:docMk/>
            <pc:sldMk cId="2449666390" sldId="257"/>
            <ac:spMk id="14" creationId="{0E602769-FE02-4823-C51C-0573D4B01FFB}"/>
          </ac:spMkLst>
        </pc:spChg>
        <pc:picChg chg="add mod ord">
          <ac:chgData name="矽 ." userId="2014d035908c6322" providerId="LiveId" clId="{F98D6BB2-6C63-42C4-BF6D-516AF1E1CAD2}" dt="2022-11-25T08:35:36.922" v="248" actId="1076"/>
          <ac:picMkLst>
            <pc:docMk/>
            <pc:sldMk cId="2449666390" sldId="257"/>
            <ac:picMk id="6" creationId="{9497339A-978C-EE6C-965B-7ABDB0E1AFE5}"/>
          </ac:picMkLst>
        </pc:picChg>
        <pc:picChg chg="add del mod">
          <ac:chgData name="矽 ." userId="2014d035908c6322" providerId="LiveId" clId="{F98D6BB2-6C63-42C4-BF6D-516AF1E1CAD2}" dt="2022-11-25T08:47:07.994" v="803" actId="27803"/>
          <ac:picMkLst>
            <pc:docMk/>
            <pc:sldMk cId="2449666390" sldId="257"/>
            <ac:picMk id="11" creationId="{4ABE5AF6-4FDC-6CD1-612C-273E5E8B1BF6}"/>
          </ac:picMkLst>
        </pc:picChg>
      </pc:sldChg>
      <pc:sldChg chg="new del">
        <pc:chgData name="矽 ." userId="2014d035908c6322" providerId="LiveId" clId="{F98D6BB2-6C63-42C4-BF6D-516AF1E1CAD2}" dt="2022-11-25T08:30:02.013" v="175" actId="47"/>
        <pc:sldMkLst>
          <pc:docMk/>
          <pc:sldMk cId="1102491249" sldId="258"/>
        </pc:sldMkLst>
      </pc:sldChg>
      <pc:sldChg chg="addSp delSp modSp new mod modTransition modAnim">
        <pc:chgData name="矽 ." userId="2014d035908c6322" providerId="LiveId" clId="{F98D6BB2-6C63-42C4-BF6D-516AF1E1CAD2}" dt="2022-11-25T09:08:21.813" v="994" actId="14100"/>
        <pc:sldMkLst>
          <pc:docMk/>
          <pc:sldMk cId="1874571612" sldId="258"/>
        </pc:sldMkLst>
        <pc:spChg chg="del mod">
          <ac:chgData name="矽 ." userId="2014d035908c6322" providerId="LiveId" clId="{F98D6BB2-6C63-42C4-BF6D-516AF1E1CAD2}" dt="2022-11-25T08:30:47.282" v="196" actId="478"/>
          <ac:spMkLst>
            <pc:docMk/>
            <pc:sldMk cId="1874571612" sldId="258"/>
            <ac:spMk id="2" creationId="{A8B9762F-B2B7-D721-2097-3D92A4E13E9C}"/>
          </ac:spMkLst>
        </pc:spChg>
        <pc:spChg chg="del">
          <ac:chgData name="矽 ." userId="2014d035908c6322" providerId="LiveId" clId="{F98D6BB2-6C63-42C4-BF6D-516AF1E1CAD2}" dt="2022-11-25T08:34:52.408" v="236" actId="22"/>
          <ac:spMkLst>
            <pc:docMk/>
            <pc:sldMk cId="1874571612" sldId="258"/>
            <ac:spMk id="3" creationId="{974DC39F-9183-2C48-2A08-C956D37ABB2E}"/>
          </ac:spMkLst>
        </pc:spChg>
        <pc:spChg chg="del">
          <ac:chgData name="矽 ." userId="2014d035908c6322" providerId="LiveId" clId="{F98D6BB2-6C63-42C4-BF6D-516AF1E1CAD2}" dt="2022-11-25T08:30:38.141" v="194" actId="478"/>
          <ac:spMkLst>
            <pc:docMk/>
            <pc:sldMk cId="1874571612" sldId="258"/>
            <ac:spMk id="4" creationId="{80A0AF66-0D8D-19FC-AC3C-361CC63C88D2}"/>
          </ac:spMkLst>
        </pc:spChg>
        <pc:spChg chg="add mod ord">
          <ac:chgData name="矽 ." userId="2014d035908c6322" providerId="LiveId" clId="{F98D6BB2-6C63-42C4-BF6D-516AF1E1CAD2}" dt="2022-11-25T08:30:55.888" v="210" actId="27636"/>
          <ac:spMkLst>
            <pc:docMk/>
            <pc:sldMk cId="1874571612" sldId="258"/>
            <ac:spMk id="5" creationId="{0AC5328A-1432-29B8-021A-6B5BA0E73552}"/>
          </ac:spMkLst>
        </pc:spChg>
        <pc:spChg chg="add mod">
          <ac:chgData name="矽 ." userId="2014d035908c6322" providerId="LiveId" clId="{F98D6BB2-6C63-42C4-BF6D-516AF1E1CAD2}" dt="2022-11-25T08:31:09.857" v="213" actId="20577"/>
          <ac:spMkLst>
            <pc:docMk/>
            <pc:sldMk cId="1874571612" sldId="258"/>
            <ac:spMk id="6" creationId="{2C1B239F-7446-8A79-72CC-3D77976A2A80}"/>
          </ac:spMkLst>
        </pc:spChg>
        <pc:spChg chg="add del mod">
          <ac:chgData name="矽 ." userId="2014d035908c6322" providerId="LiveId" clId="{F98D6BB2-6C63-42C4-BF6D-516AF1E1CAD2}" dt="2022-11-25T08:30:48.688" v="197" actId="478"/>
          <ac:spMkLst>
            <pc:docMk/>
            <pc:sldMk cId="1874571612" sldId="258"/>
            <ac:spMk id="8" creationId="{DD5AFE03-0DEA-372B-4BE4-FC59BAEC3D8B}"/>
          </ac:spMkLst>
        </pc:spChg>
        <pc:spChg chg="add mod">
          <ac:chgData name="矽 ." userId="2014d035908c6322" providerId="LiveId" clId="{F98D6BB2-6C63-42C4-BF6D-516AF1E1CAD2}" dt="2022-11-25T08:35:21.386" v="246" actId="1076"/>
          <ac:spMkLst>
            <pc:docMk/>
            <pc:sldMk cId="1874571612" sldId="258"/>
            <ac:spMk id="9" creationId="{3A015099-6FBC-B1EF-E8C9-FD57A9DB7644}"/>
          </ac:spMkLst>
        </pc:spChg>
        <pc:spChg chg="add del mod ord">
          <ac:chgData name="矽 ." userId="2014d035908c6322" providerId="LiveId" clId="{F98D6BB2-6C63-42C4-BF6D-516AF1E1CAD2}" dt="2022-11-25T09:07:53.185" v="978" actId="478"/>
          <ac:spMkLst>
            <pc:docMk/>
            <pc:sldMk cId="1874571612" sldId="258"/>
            <ac:spMk id="14" creationId="{E6B10801-2B8B-2217-844C-FF8B38CED99B}"/>
          </ac:spMkLst>
        </pc:spChg>
        <pc:spChg chg="add mod ord">
          <ac:chgData name="矽 ." userId="2014d035908c6322" providerId="LiveId" clId="{F98D6BB2-6C63-42C4-BF6D-516AF1E1CAD2}" dt="2022-11-25T09:08:21.813" v="994" actId="14100"/>
          <ac:spMkLst>
            <pc:docMk/>
            <pc:sldMk cId="1874571612" sldId="258"/>
            <ac:spMk id="15" creationId="{0496BB89-BC8C-9AF1-E34E-F2A41102B4CB}"/>
          </ac:spMkLst>
        </pc:spChg>
        <pc:picChg chg="add mod ord modCrop">
          <ac:chgData name="矽 ." userId="2014d035908c6322" providerId="LiveId" clId="{F98D6BB2-6C63-42C4-BF6D-516AF1E1CAD2}" dt="2022-11-25T08:43:33.823" v="386" actId="1076"/>
          <ac:picMkLst>
            <pc:docMk/>
            <pc:sldMk cId="1874571612" sldId="258"/>
            <ac:picMk id="11" creationId="{7BF38162-4EC5-A640-4EE9-76A7CA5C299D}"/>
          </ac:picMkLst>
        </pc:picChg>
        <pc:picChg chg="add del mod">
          <ac:chgData name="矽 ." userId="2014d035908c6322" providerId="LiveId" clId="{F98D6BB2-6C63-42C4-BF6D-516AF1E1CAD2}" dt="2022-11-25T08:43:27.717" v="382"/>
          <ac:picMkLst>
            <pc:docMk/>
            <pc:sldMk cId="1874571612" sldId="258"/>
            <ac:picMk id="12" creationId="{B022C339-BDAE-174D-CBE0-7D7AFB616C5C}"/>
          </ac:picMkLst>
        </pc:picChg>
        <pc:picChg chg="add mod ord">
          <ac:chgData name="矽 ." userId="2014d035908c6322" providerId="LiveId" clId="{F98D6BB2-6C63-42C4-BF6D-516AF1E1CAD2}" dt="2022-11-25T08:44:21.034" v="791" actId="14861"/>
          <ac:picMkLst>
            <pc:docMk/>
            <pc:sldMk cId="1874571612" sldId="258"/>
            <ac:picMk id="13" creationId="{EADE95E6-717B-2C93-2B47-A17CB3CDC664}"/>
          </ac:picMkLst>
        </pc:picChg>
      </pc:sldChg>
      <pc:sldChg chg="addSp delSp modSp new mod modTransition">
        <pc:chgData name="矽 ." userId="2014d035908c6322" providerId="LiveId" clId="{F98D6BB2-6C63-42C4-BF6D-516AF1E1CAD2}" dt="2022-11-25T09:08:52.269" v="996" actId="20577"/>
        <pc:sldMkLst>
          <pc:docMk/>
          <pc:sldMk cId="2337831301" sldId="259"/>
        </pc:sldMkLst>
        <pc:spChg chg="del">
          <ac:chgData name="矽 ." userId="2014d035908c6322" providerId="LiveId" clId="{F98D6BB2-6C63-42C4-BF6D-516AF1E1CAD2}" dt="2022-11-25T08:38:48.872" v="273" actId="478"/>
          <ac:spMkLst>
            <pc:docMk/>
            <pc:sldMk cId="2337831301" sldId="259"/>
            <ac:spMk id="2" creationId="{B3B59D92-319E-5F9A-18ED-A0909D5E8781}"/>
          </ac:spMkLst>
        </pc:spChg>
        <pc:spChg chg="del">
          <ac:chgData name="矽 ." userId="2014d035908c6322" providerId="LiveId" clId="{F98D6BB2-6C63-42C4-BF6D-516AF1E1CAD2}" dt="2022-11-25T08:38:50.350" v="274" actId="478"/>
          <ac:spMkLst>
            <pc:docMk/>
            <pc:sldMk cId="2337831301" sldId="259"/>
            <ac:spMk id="3" creationId="{25234DDF-C135-05BF-A4C3-4161CCC59922}"/>
          </ac:spMkLst>
        </pc:spChg>
        <pc:spChg chg="del">
          <ac:chgData name="矽 ." userId="2014d035908c6322" providerId="LiveId" clId="{F98D6BB2-6C63-42C4-BF6D-516AF1E1CAD2}" dt="2022-11-25T08:52:31.602" v="854"/>
          <ac:spMkLst>
            <pc:docMk/>
            <pc:sldMk cId="2337831301" sldId="259"/>
            <ac:spMk id="4" creationId="{4842CA4F-3732-5330-7DAE-501C9913DF6E}"/>
          </ac:spMkLst>
        </pc:spChg>
        <pc:spChg chg="add mod">
          <ac:chgData name="矽 ." userId="2014d035908c6322" providerId="LiveId" clId="{F98D6BB2-6C63-42C4-BF6D-516AF1E1CAD2}" dt="2022-11-25T08:38:57.251" v="292" actId="20577"/>
          <ac:spMkLst>
            <pc:docMk/>
            <pc:sldMk cId="2337831301" sldId="259"/>
            <ac:spMk id="5" creationId="{695BE344-9331-FF3B-F811-4ABA965D615A}"/>
          </ac:spMkLst>
        </pc:spChg>
        <pc:spChg chg="add mod">
          <ac:chgData name="矽 ." userId="2014d035908c6322" providerId="LiveId" clId="{F98D6BB2-6C63-42C4-BF6D-516AF1E1CAD2}" dt="2022-11-25T08:39:12.471" v="297" actId="20577"/>
          <ac:spMkLst>
            <pc:docMk/>
            <pc:sldMk cId="2337831301" sldId="259"/>
            <ac:spMk id="6" creationId="{DEEBC09E-6BF1-5C48-5348-A453DD186302}"/>
          </ac:spMkLst>
        </pc:spChg>
        <pc:spChg chg="add del mod ord">
          <ac:chgData name="矽 ." userId="2014d035908c6322" providerId="LiveId" clId="{F98D6BB2-6C63-42C4-BF6D-516AF1E1CAD2}" dt="2022-11-25T09:08:00.312" v="982" actId="478"/>
          <ac:spMkLst>
            <pc:docMk/>
            <pc:sldMk cId="2337831301" sldId="259"/>
            <ac:spMk id="9" creationId="{89891E2E-2E62-8CF8-11AD-CC9F15869D90}"/>
          </ac:spMkLst>
        </pc:spChg>
        <pc:spChg chg="add mod">
          <ac:chgData name="矽 ." userId="2014d035908c6322" providerId="LiveId" clId="{F98D6BB2-6C63-42C4-BF6D-516AF1E1CAD2}" dt="2022-11-25T09:08:52.269" v="996" actId="20577"/>
          <ac:spMkLst>
            <pc:docMk/>
            <pc:sldMk cId="2337831301" sldId="259"/>
            <ac:spMk id="10" creationId="{01150091-9990-0E92-1E93-AFCA96A82A40}"/>
          </ac:spMkLst>
        </pc:spChg>
        <pc:spChg chg="add mod ord">
          <ac:chgData name="矽 ." userId="2014d035908c6322" providerId="LiveId" clId="{F98D6BB2-6C63-42C4-BF6D-516AF1E1CAD2}" dt="2022-11-25T09:08:19.180" v="993" actId="14100"/>
          <ac:spMkLst>
            <pc:docMk/>
            <pc:sldMk cId="2337831301" sldId="259"/>
            <ac:spMk id="11" creationId="{3A7DD1F9-FE39-768C-F6DF-F2562A27EA15}"/>
          </ac:spMkLst>
        </pc:spChg>
        <pc:picChg chg="add mod ord">
          <ac:chgData name="矽 ." userId="2014d035908c6322" providerId="LiveId" clId="{F98D6BB2-6C63-42C4-BF6D-516AF1E1CAD2}" dt="2022-11-25T08:52:54.399" v="869" actId="1076"/>
          <ac:picMkLst>
            <pc:docMk/>
            <pc:sldMk cId="2337831301" sldId="259"/>
            <ac:picMk id="8" creationId="{EDEBF5B5-71DF-B6D7-6F1C-7E6C46F1A44F}"/>
          </ac:picMkLst>
        </pc:picChg>
      </pc:sldChg>
      <pc:sldChg chg="addSp delSp modSp add mod">
        <pc:chgData name="矽 ." userId="2014d035908c6322" providerId="LiveId" clId="{F98D6BB2-6C63-42C4-BF6D-516AF1E1CAD2}" dt="2022-11-25T09:08:08.786" v="988" actId="14100"/>
        <pc:sldMkLst>
          <pc:docMk/>
          <pc:sldMk cId="913359036" sldId="260"/>
        </pc:sldMkLst>
        <pc:spChg chg="del">
          <ac:chgData name="矽 ." userId="2014d035908c6322" providerId="LiveId" clId="{F98D6BB2-6C63-42C4-BF6D-516AF1E1CAD2}" dt="2022-11-25T08:53:57.337" v="870"/>
          <ac:spMkLst>
            <pc:docMk/>
            <pc:sldMk cId="913359036" sldId="260"/>
            <ac:spMk id="4" creationId="{4842CA4F-3732-5330-7DAE-501C9913DF6E}"/>
          </ac:spMkLst>
        </pc:spChg>
        <pc:spChg chg="mod">
          <ac:chgData name="矽 ." userId="2014d035908c6322" providerId="LiveId" clId="{F98D6BB2-6C63-42C4-BF6D-516AF1E1CAD2}" dt="2022-11-25T08:39:52.744" v="312" actId="20577"/>
          <ac:spMkLst>
            <pc:docMk/>
            <pc:sldMk cId="913359036" sldId="260"/>
            <ac:spMk id="5" creationId="{695BE344-9331-FF3B-F811-4ABA965D615A}"/>
          </ac:spMkLst>
        </pc:spChg>
        <pc:spChg chg="mod">
          <ac:chgData name="矽 ." userId="2014d035908c6322" providerId="LiveId" clId="{F98D6BB2-6C63-42C4-BF6D-516AF1E1CAD2}" dt="2022-11-25T08:40:00.967" v="315" actId="20577"/>
          <ac:spMkLst>
            <pc:docMk/>
            <pc:sldMk cId="913359036" sldId="260"/>
            <ac:spMk id="6" creationId="{DEEBC09E-6BF1-5C48-5348-A453DD186302}"/>
          </ac:spMkLst>
        </pc:spChg>
        <pc:spChg chg="add del mod ord">
          <ac:chgData name="矽 ." userId="2014d035908c6322" providerId="LiveId" clId="{F98D6BB2-6C63-42C4-BF6D-516AF1E1CAD2}" dt="2022-11-25T09:08:05.056" v="985" actId="478"/>
          <ac:spMkLst>
            <pc:docMk/>
            <pc:sldMk cId="913359036" sldId="260"/>
            <ac:spMk id="7" creationId="{34E9A6C6-E10D-147F-FA02-8E4F90FA67C9}"/>
          </ac:spMkLst>
        </pc:spChg>
        <pc:spChg chg="add mod">
          <ac:chgData name="矽 ." userId="2014d035908c6322" providerId="LiveId" clId="{F98D6BB2-6C63-42C4-BF6D-516AF1E1CAD2}" dt="2022-11-25T09:07:07.344" v="975" actId="1076"/>
          <ac:spMkLst>
            <pc:docMk/>
            <pc:sldMk cId="913359036" sldId="260"/>
            <ac:spMk id="8" creationId="{76D7AA4C-1220-E664-B3D6-2B309A258ECD}"/>
          </ac:spMkLst>
        </pc:spChg>
        <pc:spChg chg="add mod ord">
          <ac:chgData name="矽 ." userId="2014d035908c6322" providerId="LiveId" clId="{F98D6BB2-6C63-42C4-BF6D-516AF1E1CAD2}" dt="2022-11-25T09:08:08.786" v="988" actId="14100"/>
          <ac:spMkLst>
            <pc:docMk/>
            <pc:sldMk cId="913359036" sldId="260"/>
            <ac:spMk id="9" creationId="{4A820317-D34A-8E91-9D66-2EC54678CCF7}"/>
          </ac:spMkLst>
        </pc:spChg>
        <pc:picChg chg="add mod ord">
          <ac:chgData name="矽 ." userId="2014d035908c6322" providerId="LiveId" clId="{F98D6BB2-6C63-42C4-BF6D-516AF1E1CAD2}" dt="2022-11-25T08:55:03.091" v="888" actId="1076"/>
          <ac:picMkLst>
            <pc:docMk/>
            <pc:sldMk cId="913359036" sldId="260"/>
            <ac:picMk id="3" creationId="{EACF733A-CD1C-6BB7-B78E-4A492DB8DB78}"/>
          </ac:picMkLst>
        </pc:picChg>
      </pc:sldChg>
      <pc:sldChg chg="addSp delSp modSp add mod">
        <pc:chgData name="矽 ." userId="2014d035908c6322" providerId="LiveId" clId="{F98D6BB2-6C63-42C4-BF6D-516AF1E1CAD2}" dt="2022-11-25T09:14:28.179" v="1056" actId="1076"/>
        <pc:sldMkLst>
          <pc:docMk/>
          <pc:sldMk cId="1622334039" sldId="261"/>
        </pc:sldMkLst>
        <pc:spChg chg="del">
          <ac:chgData name="矽 ." userId="2014d035908c6322" providerId="LiveId" clId="{F98D6BB2-6C63-42C4-BF6D-516AF1E1CAD2}" dt="2022-11-25T08:54:46.492" v="882"/>
          <ac:spMkLst>
            <pc:docMk/>
            <pc:sldMk cId="1622334039" sldId="261"/>
            <ac:spMk id="4" creationId="{4842CA4F-3732-5330-7DAE-501C9913DF6E}"/>
          </ac:spMkLst>
        </pc:spChg>
        <pc:spChg chg="mod">
          <ac:chgData name="矽 ." userId="2014d035908c6322" providerId="LiveId" clId="{F98D6BB2-6C63-42C4-BF6D-516AF1E1CAD2}" dt="2022-11-25T08:40:07.960" v="325" actId="27636"/>
          <ac:spMkLst>
            <pc:docMk/>
            <pc:sldMk cId="1622334039" sldId="261"/>
            <ac:spMk id="5" creationId="{695BE344-9331-FF3B-F811-4ABA965D615A}"/>
          </ac:spMkLst>
        </pc:spChg>
        <pc:spChg chg="mod">
          <ac:chgData name="矽 ." userId="2014d035908c6322" providerId="LiveId" clId="{F98D6BB2-6C63-42C4-BF6D-516AF1E1CAD2}" dt="2022-11-25T08:40:18.216" v="328" actId="20577"/>
          <ac:spMkLst>
            <pc:docMk/>
            <pc:sldMk cId="1622334039" sldId="261"/>
            <ac:spMk id="6" creationId="{DEEBC09E-6BF1-5C48-5348-A453DD186302}"/>
          </ac:spMkLst>
        </pc:spChg>
        <pc:spChg chg="add del mod ord">
          <ac:chgData name="矽 ." userId="2014d035908c6322" providerId="LiveId" clId="{F98D6BB2-6C63-42C4-BF6D-516AF1E1CAD2}" dt="2022-11-25T09:08:10.883" v="989" actId="478"/>
          <ac:spMkLst>
            <pc:docMk/>
            <pc:sldMk cId="1622334039" sldId="261"/>
            <ac:spMk id="7" creationId="{38DD09A9-DDBA-74A5-E9BE-8B714BA59158}"/>
          </ac:spMkLst>
        </pc:spChg>
        <pc:spChg chg="add del mod">
          <ac:chgData name="矽 ." userId="2014d035908c6322" providerId="LiveId" clId="{F98D6BB2-6C63-42C4-BF6D-516AF1E1CAD2}" dt="2022-11-25T09:06:43.658" v="969"/>
          <ac:spMkLst>
            <pc:docMk/>
            <pc:sldMk cId="1622334039" sldId="261"/>
            <ac:spMk id="8" creationId="{4CA29A48-1785-3FCF-8A7A-5F132A76A48A}"/>
          </ac:spMkLst>
        </pc:spChg>
        <pc:spChg chg="add mod ord">
          <ac:chgData name="矽 ." userId="2014d035908c6322" providerId="LiveId" clId="{F98D6BB2-6C63-42C4-BF6D-516AF1E1CAD2}" dt="2022-11-25T09:08:15.235" v="992" actId="14100"/>
          <ac:spMkLst>
            <pc:docMk/>
            <pc:sldMk cId="1622334039" sldId="261"/>
            <ac:spMk id="9" creationId="{D13D9848-DDE8-F8E9-CC4A-B6C67D264196}"/>
          </ac:spMkLst>
        </pc:spChg>
        <pc:spChg chg="add mod">
          <ac:chgData name="矽 ." userId="2014d035908c6322" providerId="LiveId" clId="{F98D6BB2-6C63-42C4-BF6D-516AF1E1CAD2}" dt="2022-11-25T09:11:07.281" v="999" actId="1076"/>
          <ac:spMkLst>
            <pc:docMk/>
            <pc:sldMk cId="1622334039" sldId="261"/>
            <ac:spMk id="10" creationId="{6C847D97-10BD-E7D0-652B-1C62CA757BBB}"/>
          </ac:spMkLst>
        </pc:spChg>
        <pc:spChg chg="add del mod">
          <ac:chgData name="矽 ." userId="2014d035908c6322" providerId="LiveId" clId="{F98D6BB2-6C63-42C4-BF6D-516AF1E1CAD2}" dt="2022-11-25T09:13:12.855" v="1012" actId="478"/>
          <ac:spMkLst>
            <pc:docMk/>
            <pc:sldMk cId="1622334039" sldId="261"/>
            <ac:spMk id="14" creationId="{C6AB2F8C-FADE-122E-6380-EA4920547980}"/>
          </ac:spMkLst>
        </pc:spChg>
        <pc:picChg chg="add del mod ord">
          <ac:chgData name="矽 ." userId="2014d035908c6322" providerId="LiveId" clId="{F98D6BB2-6C63-42C4-BF6D-516AF1E1CAD2}" dt="2022-11-25T09:13:10.348" v="1011" actId="478"/>
          <ac:picMkLst>
            <pc:docMk/>
            <pc:sldMk cId="1622334039" sldId="261"/>
            <ac:picMk id="3" creationId="{462EB407-5021-3415-6C56-6506C1CB33BA}"/>
          </ac:picMkLst>
        </pc:picChg>
        <pc:picChg chg="add mod ord">
          <ac:chgData name="矽 ." userId="2014d035908c6322" providerId="LiveId" clId="{F98D6BB2-6C63-42C4-BF6D-516AF1E1CAD2}" dt="2022-11-25T09:14:28.179" v="1056" actId="1076"/>
          <ac:picMkLst>
            <pc:docMk/>
            <pc:sldMk cId="1622334039" sldId="261"/>
            <ac:picMk id="12" creationId="{10F61A7C-376D-5FFB-97D1-BD052C5271D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1BBDC-5B90-1034-697A-004D5F6E4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C6108C-47B1-B761-7E77-F80C282FB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223264-FC53-82A6-15B5-2CB4AD961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072F-6B00-4FBE-BF10-E53E1F963480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0D9589-CCC4-FFDA-9078-BA04EFB9B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7B65F6-1A0A-7053-B0D9-B16A8A38D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A656-A999-4AE6-8A21-5A2C906E3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923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E6B42-87F1-5388-3542-B83F4F927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05A80E-2AC3-8D40-851A-52A1836A9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9FE1D5-8065-BD08-6063-47550616B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072F-6B00-4FBE-BF10-E53E1F963480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C59164-89F4-187D-2A0D-FFA23B849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6C02DD-B093-FC41-CCED-50E1FA45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A656-A999-4AE6-8A21-5A2C906E3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623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03ADCD0-B31D-0340-D205-CE0FD7D2C8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344E88-67B8-78DE-B7F9-F23DEDFC4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C33F23-01C2-BB1C-AF13-7ADADFF1A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072F-6B00-4FBE-BF10-E53E1F963480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07FCAB-6EAD-10F9-53F5-3FC5C8262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E484A8-854F-9058-6069-C19B325B4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A656-A999-4AE6-8A21-5A2C906E3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57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BBEF3-02C6-2C14-9A9A-052523F2F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88413F-A0EB-5769-5EEF-37CDB7CD6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302A37-8E09-07B5-A130-DDD8E1DB4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072F-6B00-4FBE-BF10-E53E1F963480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1CE734-A2B4-DA83-7F77-15BF183E9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37149E-8787-101C-2A98-F8FB86F68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A656-A999-4AE6-8A21-5A2C906E3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655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6B7C1-3AC0-68A1-7793-C3D4EC5A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27419D-8B9E-628D-511D-158AD590F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38AD0A-97CB-E2BB-A6C6-2F0EA290B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072F-6B00-4FBE-BF10-E53E1F963480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1D4778-D3E3-6898-949A-E7813EF70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9BD214-B3F8-DAEF-4305-E548E07F2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A656-A999-4AE6-8A21-5A2C906E3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29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2B8AD2-4244-A9B4-76DC-89CC5539D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74CAAE-C665-D1D1-4560-0BDB93F62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086F9F-4C7E-16E5-E532-BA6BC2947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B59283-DA43-FBF9-91A4-40847059E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072F-6B00-4FBE-BF10-E53E1F963480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1E1B5D-57E8-F82F-6F0E-6E44EE0C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98DD8A-65F9-8483-78F9-75D701D55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A656-A999-4AE6-8A21-5A2C906E3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062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1B33E-0A71-F75B-2827-9F0F869C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ED639C-D831-E5E9-784D-6CA9AD5A3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DFBA7A-55E6-7F61-C656-8FBD8BDF6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6BC2F0B-9032-F74B-D766-125F853B6B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5C51CB-7592-B087-0B17-4EE0430A6A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A684A7-B7D9-127B-900F-A23F0234D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072F-6B00-4FBE-BF10-E53E1F963480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FC5F92-1050-B772-FA64-10F97D00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BAFD099-4BC3-1813-5793-44DF444B6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A656-A999-4AE6-8A21-5A2C906E3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217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5A3537-D87D-B04E-902B-C66DF571C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F44860-CB2E-ADA6-3F02-9AFFDB441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072F-6B00-4FBE-BF10-E53E1F963480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8E0AC7-D7C8-BA36-A76B-A957082CA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B02427-07AD-093F-0519-AA6E065E3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A656-A999-4AE6-8A21-5A2C906E3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92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F0785C-6212-52DD-D958-F9EF74C98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072F-6B00-4FBE-BF10-E53E1F963480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351C7DD-A4F8-8A1D-758E-27BDB76F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DD02-4A76-B3D0-830E-457978006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A656-A999-4AE6-8A21-5A2C906E3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09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67714-5F55-770D-AFED-5D40E99B3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D1D689-F4E7-E680-C84D-C2D3ABF4F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A1DD84-B42A-383F-A9AB-2D3D435A5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F63C18-D0B5-8BCB-5A7E-F05DE739B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072F-6B00-4FBE-BF10-E53E1F963480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9F07DE-888D-5291-0731-E1FBC7547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E9B8E6-E699-10E1-F7A7-3C35E8230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A656-A999-4AE6-8A21-5A2C906E3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686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34C84B-067B-952B-6D8B-56833F498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D2C1A4-F30B-1D9F-BF20-E8EF64422A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CFC78D-C55F-EEEC-4530-D20F9F811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FCDB0A-BF6C-B34F-66FA-7242D6585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072F-6B00-4FBE-BF10-E53E1F963480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5B9074-F423-333A-3AA2-922A840B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34F74D-239D-600C-5457-3AFEFB4EF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A656-A999-4AE6-8A21-5A2C906E3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617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4FF08F-45FA-C8D1-F728-B1E683926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49846E-DF52-F247-BB3F-29EF506E0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77CDC3-CD52-02B9-390B-495A6A9719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0072F-6B00-4FBE-BF10-E53E1F963480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41594A-5D76-EF0F-8D0D-8B5D942453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CF2C2A-8DDA-3E48-FAC5-E45294EAAD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7A656-A999-4AE6-8A21-5A2C906E3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469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形 10">
            <a:extLst>
              <a:ext uri="{FF2B5EF4-FFF2-40B4-BE49-F238E27FC236}">
                <a16:creationId xmlns:a16="http://schemas.microsoft.com/office/drawing/2014/main" id="{4F4933BB-A050-D9E1-EA96-7F0671C62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391782" flipH="1">
            <a:off x="105228" y="-1232652"/>
            <a:ext cx="8929436" cy="892943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3C8D194-E776-64E5-1F57-94544D8A08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995018" y="2626598"/>
            <a:ext cx="2419588" cy="339839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829BB7D-E20B-3C45-0D68-6C46A62160E7}"/>
              </a:ext>
            </a:extLst>
          </p:cNvPr>
          <p:cNvSpPr txBox="1"/>
          <p:nvPr/>
        </p:nvSpPr>
        <p:spPr>
          <a:xfrm>
            <a:off x="55233" y="6362520"/>
            <a:ext cx="4738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机械工程学院 机械类</a:t>
            </a:r>
            <a:r>
              <a:rPr lang="en-US" altLang="zh-CN" dirty="0"/>
              <a:t>32202</a:t>
            </a:r>
            <a:r>
              <a:rPr lang="zh-CN" altLang="en-US" dirty="0"/>
              <a:t> 黄宇 </a:t>
            </a:r>
            <a:r>
              <a:rPr lang="en-US" altLang="zh-CN" dirty="0"/>
              <a:t>2022002473</a:t>
            </a:r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57C6226E-9F7F-33BE-8006-AEBE7C6B5A39}"/>
              </a:ext>
            </a:extLst>
          </p:cNvPr>
          <p:cNvSpPr txBox="1">
            <a:spLocks/>
          </p:cNvSpPr>
          <p:nvPr/>
        </p:nvSpPr>
        <p:spPr>
          <a:xfrm>
            <a:off x="397931" y="688303"/>
            <a:ext cx="4996416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600" b="1" kern="0" dirty="0">
                <a:solidFill>
                  <a:srgbClr val="FF0000"/>
                </a:solidFill>
                <a:ea typeface="宋体" panose="02010600030101010101" pitchFamily="2" charset="-122"/>
              </a:rPr>
              <a:t>认识我自己</a:t>
            </a:r>
            <a:endParaRPr lang="zh-CN" altLang="en-US" sz="6600" b="1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1C5A212-AC7A-C559-B13A-9CB042D6A51E}"/>
              </a:ext>
            </a:extLst>
          </p:cNvPr>
          <p:cNvSpPr txBox="1"/>
          <p:nvPr/>
        </p:nvSpPr>
        <p:spPr>
          <a:xfrm>
            <a:off x="777394" y="2232044"/>
            <a:ext cx="1976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Know Myself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77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0E602769-FE02-4823-C51C-0573D4B01FFB}"/>
              </a:ext>
            </a:extLst>
          </p:cNvPr>
          <p:cNvSpPr/>
          <p:nvPr/>
        </p:nvSpPr>
        <p:spPr>
          <a:xfrm>
            <a:off x="-132524" y="2232044"/>
            <a:ext cx="2817811" cy="4616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9497339A-978C-EE6C-965B-7ABDB0E1AF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8836" y="688303"/>
            <a:ext cx="8779434" cy="5039536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C78EB29-0924-31BE-FED4-C8842E1E3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7" y="688303"/>
            <a:ext cx="3932237" cy="1600200"/>
          </a:xfrm>
        </p:spPr>
        <p:txBody>
          <a:bodyPr>
            <a:normAutofit/>
          </a:bodyPr>
          <a:lstStyle/>
          <a:p>
            <a:pPr algn="ctr"/>
            <a:r>
              <a:rPr lang="zh-CN" altLang="en-US" sz="6600" kern="0" dirty="0">
                <a:solidFill>
                  <a:schemeClr val="accent1">
                    <a:lumMod val="75000"/>
                  </a:schemeClr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星座</a:t>
            </a:r>
            <a:r>
              <a:rPr lang="zh-CN" altLang="zh-CN" sz="6600" kern="0" dirty="0">
                <a:solidFill>
                  <a:schemeClr val="accent1">
                    <a:lumMod val="75000"/>
                  </a:schemeClr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性格</a:t>
            </a:r>
            <a:endParaRPr lang="zh-CN" altLang="en-US" sz="6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6A5CA1-4E6F-17AA-7695-EB8A4AB07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230" y="2849061"/>
            <a:ext cx="2817812" cy="415776"/>
          </a:xfrm>
        </p:spPr>
        <p:txBody>
          <a:bodyPr/>
          <a:lstStyle/>
          <a:p>
            <a:r>
              <a:rPr lang="zh-CN" altLang="en-US" dirty="0"/>
              <a:t>我的出生日期是</a:t>
            </a:r>
            <a:r>
              <a:rPr lang="en-US" altLang="zh-CN" dirty="0"/>
              <a:t>9</a:t>
            </a:r>
            <a:r>
              <a:rPr lang="zh-CN" altLang="en-US" dirty="0"/>
              <a:t>月</a:t>
            </a:r>
            <a:r>
              <a:rPr lang="en-US" altLang="zh-CN" dirty="0"/>
              <a:t>3</a:t>
            </a:r>
            <a:r>
              <a:rPr lang="zh-CN" altLang="en-US" dirty="0"/>
              <a:t>日，是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283B664-84CD-464C-1F49-AFBCE731667F}"/>
              </a:ext>
            </a:extLst>
          </p:cNvPr>
          <p:cNvSpPr txBox="1"/>
          <p:nvPr/>
        </p:nvSpPr>
        <p:spPr>
          <a:xfrm>
            <a:off x="777394" y="2232044"/>
            <a:ext cx="1907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Constellation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图形 10">
            <a:extLst>
              <a:ext uri="{FF2B5EF4-FFF2-40B4-BE49-F238E27FC236}">
                <a16:creationId xmlns:a16="http://schemas.microsoft.com/office/drawing/2014/main" id="{4ABE5AF6-4FDC-6CD1-612C-273E5E8B1BF6}"/>
              </a:ext>
            </a:extLst>
          </p:cNvPr>
          <p:cNvSpPr/>
          <p:nvPr/>
        </p:nvSpPr>
        <p:spPr>
          <a:xfrm>
            <a:off x="680230" y="4291731"/>
            <a:ext cx="2098412" cy="1764552"/>
          </a:xfrm>
          <a:custGeom>
            <a:avLst/>
            <a:gdLst>
              <a:gd name="connsiteX0" fmla="*/ 553123 w 1673925"/>
              <a:gd name="connsiteY0" fmla="*/ 258367 h 1677564"/>
              <a:gd name="connsiteX1" fmla="*/ 549484 w 1673925"/>
              <a:gd name="connsiteY1" fmla="*/ 215609 h 1677564"/>
              <a:gd name="connsiteX2" fmla="*/ 536748 w 1673925"/>
              <a:gd name="connsiteY2" fmla="*/ 174670 h 1677564"/>
              <a:gd name="connsiteX3" fmla="*/ 519463 w 1673925"/>
              <a:gd name="connsiteY3" fmla="*/ 161024 h 1677564"/>
              <a:gd name="connsiteX4" fmla="*/ 503997 w 1673925"/>
              <a:gd name="connsiteY4" fmla="*/ 163754 h 1677564"/>
              <a:gd name="connsiteX5" fmla="*/ 483983 w 1673925"/>
              <a:gd name="connsiteY5" fmla="*/ 187407 h 1677564"/>
              <a:gd name="connsiteX6" fmla="*/ 474885 w 1673925"/>
              <a:gd name="connsiteY6" fmla="*/ 238352 h 1677564"/>
              <a:gd name="connsiteX7" fmla="*/ 472156 w 1673925"/>
              <a:gd name="connsiteY7" fmla="*/ 700501 h 1677564"/>
              <a:gd name="connsiteX8" fmla="*/ 463968 w 1673925"/>
              <a:gd name="connsiteY8" fmla="*/ 1160831 h 1677564"/>
              <a:gd name="connsiteX9" fmla="*/ 169212 w 1673925"/>
              <a:gd name="connsiteY9" fmla="*/ 1160831 h 1677564"/>
              <a:gd name="connsiteX10" fmla="*/ 169212 w 1673925"/>
              <a:gd name="connsiteY10" fmla="*/ 258367 h 1677564"/>
              <a:gd name="connsiteX11" fmla="*/ 140100 w 1673925"/>
              <a:gd name="connsiteY11" fmla="*/ 151927 h 1677564"/>
              <a:gd name="connsiteX12" fmla="*/ 32751 w 1673925"/>
              <a:gd name="connsiteY12" fmla="*/ 107350 h 1677564"/>
              <a:gd name="connsiteX13" fmla="*/ 0 w 1673925"/>
              <a:gd name="connsiteY13" fmla="*/ 107350 h 1677564"/>
              <a:gd name="connsiteX14" fmla="*/ 102801 w 1673925"/>
              <a:gd name="connsiteY14" fmla="*/ 25473 h 1677564"/>
              <a:gd name="connsiteX15" fmla="*/ 236533 w 1673925"/>
              <a:gd name="connsiteY15" fmla="*/ 0 h 1677564"/>
              <a:gd name="connsiteX16" fmla="*/ 334785 w 1673925"/>
              <a:gd name="connsiteY16" fmla="*/ 19105 h 1677564"/>
              <a:gd name="connsiteX17" fmla="*/ 413023 w 1673925"/>
              <a:gd name="connsiteY17" fmla="*/ 72779 h 1677564"/>
              <a:gd name="connsiteX18" fmla="*/ 420301 w 1673925"/>
              <a:gd name="connsiteY18" fmla="*/ 67321 h 1677564"/>
              <a:gd name="connsiteX19" fmla="*/ 429398 w 1673925"/>
              <a:gd name="connsiteY19" fmla="*/ 60043 h 1677564"/>
              <a:gd name="connsiteX20" fmla="*/ 527650 w 1673925"/>
              <a:gd name="connsiteY20" fmla="*/ 11827 h 1677564"/>
              <a:gd name="connsiteX21" fmla="*/ 620444 w 1673925"/>
              <a:gd name="connsiteY21" fmla="*/ 0 h 1677564"/>
              <a:gd name="connsiteX22" fmla="*/ 716877 w 1673925"/>
              <a:gd name="connsiteY22" fmla="*/ 19105 h 1677564"/>
              <a:gd name="connsiteX23" fmla="*/ 796934 w 1673925"/>
              <a:gd name="connsiteY23" fmla="*/ 72779 h 1677564"/>
              <a:gd name="connsiteX24" fmla="*/ 802393 w 1673925"/>
              <a:gd name="connsiteY24" fmla="*/ 67321 h 1677564"/>
              <a:gd name="connsiteX25" fmla="*/ 811490 w 1673925"/>
              <a:gd name="connsiteY25" fmla="*/ 60043 h 1677564"/>
              <a:gd name="connsiteX26" fmla="*/ 909742 w 1673925"/>
              <a:gd name="connsiteY26" fmla="*/ 11827 h 1677564"/>
              <a:gd name="connsiteX27" fmla="*/ 1002536 w 1673925"/>
              <a:gd name="connsiteY27" fmla="*/ 0 h 1677564"/>
              <a:gd name="connsiteX28" fmla="*/ 1092600 w 1673925"/>
              <a:gd name="connsiteY28" fmla="*/ 16375 h 1677564"/>
              <a:gd name="connsiteX29" fmla="*/ 1167199 w 1673925"/>
              <a:gd name="connsiteY29" fmla="*/ 61862 h 1677564"/>
              <a:gd name="connsiteX30" fmla="*/ 1219055 w 1673925"/>
              <a:gd name="connsiteY30" fmla="*/ 131003 h 1677564"/>
              <a:gd name="connsiteX31" fmla="*/ 1239069 w 1673925"/>
              <a:gd name="connsiteY31" fmla="*/ 220158 h 1677564"/>
              <a:gd name="connsiteX32" fmla="*/ 1239069 w 1673925"/>
              <a:gd name="connsiteY32" fmla="*/ 494900 h 1677564"/>
              <a:gd name="connsiteX33" fmla="*/ 1266361 w 1673925"/>
              <a:gd name="connsiteY33" fmla="*/ 431218 h 1677564"/>
              <a:gd name="connsiteX34" fmla="*/ 1305480 w 1673925"/>
              <a:gd name="connsiteY34" fmla="*/ 371175 h 1677564"/>
              <a:gd name="connsiteX35" fmla="*/ 1357335 w 1673925"/>
              <a:gd name="connsiteY35" fmla="*/ 326597 h 1677564"/>
              <a:gd name="connsiteX36" fmla="*/ 1424656 w 1673925"/>
              <a:gd name="connsiteY36" fmla="*/ 309312 h 1677564"/>
              <a:gd name="connsiteX37" fmla="*/ 1498345 w 1673925"/>
              <a:gd name="connsiteY37" fmla="*/ 317500 h 1677564"/>
              <a:gd name="connsiteX38" fmla="*/ 1580222 w 1673925"/>
              <a:gd name="connsiteY38" fmla="*/ 373904 h 1677564"/>
              <a:gd name="connsiteX39" fmla="*/ 1646633 w 1673925"/>
              <a:gd name="connsiteY39" fmla="*/ 525831 h 1677564"/>
              <a:gd name="connsiteX40" fmla="*/ 1673926 w 1673925"/>
              <a:gd name="connsiteY40" fmla="*/ 818768 h 1677564"/>
              <a:gd name="connsiteX41" fmla="*/ 1642085 w 1673925"/>
              <a:gd name="connsiteY41" fmla="*/ 1066218 h 1677564"/>
              <a:gd name="connsiteX42" fmla="*/ 1562027 w 1673925"/>
              <a:gd name="connsiteY42" fmla="*/ 1258173 h 1677564"/>
              <a:gd name="connsiteX43" fmla="*/ 1457407 w 1673925"/>
              <a:gd name="connsiteY43" fmla="*/ 1400093 h 1677564"/>
              <a:gd name="connsiteX44" fmla="*/ 1351877 w 1673925"/>
              <a:gd name="connsiteY44" fmla="*/ 1497436 h 1677564"/>
              <a:gd name="connsiteX45" fmla="*/ 1377350 w 1673925"/>
              <a:gd name="connsiteY45" fmla="*/ 1504714 h 1677564"/>
              <a:gd name="connsiteX46" fmla="*/ 1404642 w 1673925"/>
              <a:gd name="connsiteY46" fmla="*/ 1506533 h 1677564"/>
              <a:gd name="connsiteX47" fmla="*/ 1468324 w 1673925"/>
              <a:gd name="connsiteY47" fmla="*/ 1495616 h 1677564"/>
              <a:gd name="connsiteX48" fmla="*/ 1521089 w 1673925"/>
              <a:gd name="connsiteY48" fmla="*/ 1470143 h 1677564"/>
              <a:gd name="connsiteX49" fmla="*/ 1570215 w 1673925"/>
              <a:gd name="connsiteY49" fmla="*/ 1431934 h 1677564"/>
              <a:gd name="connsiteX50" fmla="*/ 1570215 w 1673925"/>
              <a:gd name="connsiteY50" fmla="*/ 1535645 h 1677564"/>
              <a:gd name="connsiteX51" fmla="*/ 1526547 w 1673925"/>
              <a:gd name="connsiteY51" fmla="*/ 1586590 h 1677564"/>
              <a:gd name="connsiteX52" fmla="*/ 1448310 w 1673925"/>
              <a:gd name="connsiteY52" fmla="*/ 1622070 h 1677564"/>
              <a:gd name="connsiteX53" fmla="*/ 1310029 w 1673925"/>
              <a:gd name="connsiteY53" fmla="*/ 1637536 h 1677564"/>
              <a:gd name="connsiteX54" fmla="*/ 1142636 w 1673925"/>
              <a:gd name="connsiteY54" fmla="*/ 1606605 h 1677564"/>
              <a:gd name="connsiteX55" fmla="*/ 1035287 w 1673925"/>
              <a:gd name="connsiteY55" fmla="*/ 1637536 h 1677564"/>
              <a:gd name="connsiteX56" fmla="*/ 935215 w 1673925"/>
              <a:gd name="connsiteY56" fmla="*/ 1659370 h 1677564"/>
              <a:gd name="connsiteX57" fmla="*/ 831504 w 1673925"/>
              <a:gd name="connsiteY57" fmla="*/ 1677565 h 1677564"/>
              <a:gd name="connsiteX58" fmla="*/ 831504 w 1673925"/>
              <a:gd name="connsiteY58" fmla="*/ 1564757 h 1677564"/>
              <a:gd name="connsiteX59" fmla="*/ 887908 w 1673925"/>
              <a:gd name="connsiteY59" fmla="*/ 1557479 h 1677564"/>
              <a:gd name="connsiteX60" fmla="*/ 948861 w 1673925"/>
              <a:gd name="connsiteY60" fmla="*/ 1542923 h 1677564"/>
              <a:gd name="connsiteX61" fmla="*/ 1026189 w 1673925"/>
              <a:gd name="connsiteY61" fmla="*/ 1515630 h 1677564"/>
              <a:gd name="connsiteX62" fmla="*/ 984341 w 1673925"/>
              <a:gd name="connsiteY62" fmla="*/ 1438302 h 1677564"/>
              <a:gd name="connsiteX63" fmla="*/ 957958 w 1673925"/>
              <a:gd name="connsiteY63" fmla="*/ 1350057 h 1677564"/>
              <a:gd name="connsiteX64" fmla="*/ 942493 w 1673925"/>
              <a:gd name="connsiteY64" fmla="*/ 1256354 h 1677564"/>
              <a:gd name="connsiteX65" fmla="*/ 935215 w 1673925"/>
              <a:gd name="connsiteY65" fmla="*/ 1160831 h 1677564"/>
              <a:gd name="connsiteX66" fmla="*/ 935215 w 1673925"/>
              <a:gd name="connsiteY66" fmla="*/ 1129900 h 1677564"/>
              <a:gd name="connsiteX67" fmla="*/ 935215 w 1673925"/>
              <a:gd name="connsiteY67" fmla="*/ 258367 h 1677564"/>
              <a:gd name="connsiteX68" fmla="*/ 931576 w 1673925"/>
              <a:gd name="connsiteY68" fmla="*/ 215609 h 1677564"/>
              <a:gd name="connsiteX69" fmla="*/ 918840 w 1673925"/>
              <a:gd name="connsiteY69" fmla="*/ 174670 h 1677564"/>
              <a:gd name="connsiteX70" fmla="*/ 903374 w 1673925"/>
              <a:gd name="connsiteY70" fmla="*/ 160115 h 1677564"/>
              <a:gd name="connsiteX71" fmla="*/ 887908 w 1673925"/>
              <a:gd name="connsiteY71" fmla="*/ 161934 h 1677564"/>
              <a:gd name="connsiteX72" fmla="*/ 868804 w 1673925"/>
              <a:gd name="connsiteY72" fmla="*/ 182858 h 1677564"/>
              <a:gd name="connsiteX73" fmla="*/ 856977 w 1673925"/>
              <a:gd name="connsiteY73" fmla="*/ 227436 h 1677564"/>
              <a:gd name="connsiteX74" fmla="*/ 857887 w 1673925"/>
              <a:gd name="connsiteY74" fmla="*/ 452142 h 1677564"/>
              <a:gd name="connsiteX75" fmla="*/ 855158 w 1673925"/>
              <a:gd name="connsiteY75" fmla="*/ 696862 h 1677564"/>
              <a:gd name="connsiteX76" fmla="*/ 850609 w 1673925"/>
              <a:gd name="connsiteY76" fmla="*/ 940673 h 1677564"/>
              <a:gd name="connsiteX77" fmla="*/ 846060 w 1673925"/>
              <a:gd name="connsiteY77" fmla="*/ 1160831 h 1677564"/>
              <a:gd name="connsiteX78" fmla="*/ 553123 w 1673925"/>
              <a:gd name="connsiteY78" fmla="*/ 1160831 h 1677564"/>
              <a:gd name="connsiteX79" fmla="*/ 553123 w 1673925"/>
              <a:gd name="connsiteY79" fmla="*/ 258367 h 1677564"/>
              <a:gd name="connsiteX80" fmla="*/ 1235430 w 1673925"/>
              <a:gd name="connsiteY80" fmla="*/ 782378 h 1677564"/>
              <a:gd name="connsiteX81" fmla="*/ 1235430 w 1673925"/>
              <a:gd name="connsiteY81" fmla="*/ 789656 h 1677564"/>
              <a:gd name="connsiteX82" fmla="*/ 1235430 w 1673925"/>
              <a:gd name="connsiteY82" fmla="*/ 820587 h 1677564"/>
              <a:gd name="connsiteX83" fmla="*/ 1231791 w 1673925"/>
              <a:gd name="connsiteY83" fmla="*/ 1009814 h 1677564"/>
              <a:gd name="connsiteX84" fmla="*/ 1229971 w 1673925"/>
              <a:gd name="connsiteY84" fmla="*/ 1160831 h 1677564"/>
              <a:gd name="connsiteX85" fmla="*/ 1234520 w 1673925"/>
              <a:gd name="connsiteY85" fmla="*/ 1269090 h 1677564"/>
              <a:gd name="connsiteX86" fmla="*/ 1248166 w 1673925"/>
              <a:gd name="connsiteY86" fmla="*/ 1353696 h 1677564"/>
              <a:gd name="connsiteX87" fmla="*/ 1362794 w 1673925"/>
              <a:gd name="connsiteY87" fmla="*/ 1154463 h 1677564"/>
              <a:gd name="connsiteX88" fmla="*/ 1408281 w 1673925"/>
              <a:gd name="connsiteY88" fmla="*/ 856977 h 1677564"/>
              <a:gd name="connsiteX89" fmla="*/ 1395544 w 1673925"/>
              <a:gd name="connsiteY89" fmla="*/ 607708 h 1677564"/>
              <a:gd name="connsiteX90" fmla="*/ 1364613 w 1673925"/>
              <a:gd name="connsiteY90" fmla="*/ 503997 h 1677564"/>
              <a:gd name="connsiteX91" fmla="*/ 1324585 w 1673925"/>
              <a:gd name="connsiteY91" fmla="*/ 507636 h 1677564"/>
              <a:gd name="connsiteX92" fmla="*/ 1282736 w 1673925"/>
              <a:gd name="connsiteY92" fmla="*/ 580416 h 1677564"/>
              <a:gd name="connsiteX93" fmla="*/ 1249986 w 1673925"/>
              <a:gd name="connsiteY93" fmla="*/ 685036 h 1677564"/>
              <a:gd name="connsiteX94" fmla="*/ 1235430 w 1673925"/>
              <a:gd name="connsiteY94" fmla="*/ 782378 h 167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673925" h="1677564">
                <a:moveTo>
                  <a:pt x="553123" y="258367"/>
                </a:moveTo>
                <a:cubicBezTo>
                  <a:pt x="553123" y="243811"/>
                  <a:pt x="551910" y="229558"/>
                  <a:pt x="549484" y="215609"/>
                </a:cubicBezTo>
                <a:cubicBezTo>
                  <a:pt x="547058" y="201660"/>
                  <a:pt x="542813" y="188013"/>
                  <a:pt x="536748" y="174670"/>
                </a:cubicBezTo>
                <a:cubicBezTo>
                  <a:pt x="530683" y="166180"/>
                  <a:pt x="524921" y="161631"/>
                  <a:pt x="519463" y="161024"/>
                </a:cubicBezTo>
                <a:cubicBezTo>
                  <a:pt x="514004" y="160418"/>
                  <a:pt x="508849" y="161328"/>
                  <a:pt x="503997" y="163754"/>
                </a:cubicBezTo>
                <a:cubicBezTo>
                  <a:pt x="496719" y="167393"/>
                  <a:pt x="490048" y="175277"/>
                  <a:pt x="483983" y="187407"/>
                </a:cubicBezTo>
                <a:cubicBezTo>
                  <a:pt x="477918" y="199537"/>
                  <a:pt x="474885" y="216519"/>
                  <a:pt x="474885" y="238352"/>
                </a:cubicBezTo>
                <a:cubicBezTo>
                  <a:pt x="476098" y="389976"/>
                  <a:pt x="475189" y="544026"/>
                  <a:pt x="472156" y="700501"/>
                </a:cubicBezTo>
                <a:cubicBezTo>
                  <a:pt x="469124" y="856977"/>
                  <a:pt x="466394" y="1010420"/>
                  <a:pt x="463968" y="1160831"/>
                </a:cubicBezTo>
                <a:lnTo>
                  <a:pt x="169212" y="1160831"/>
                </a:lnTo>
                <a:lnTo>
                  <a:pt x="169212" y="258367"/>
                </a:lnTo>
                <a:cubicBezTo>
                  <a:pt x="169212" y="217125"/>
                  <a:pt x="159508" y="181645"/>
                  <a:pt x="140100" y="151927"/>
                </a:cubicBezTo>
                <a:cubicBezTo>
                  <a:pt x="120692" y="122209"/>
                  <a:pt x="84909" y="107350"/>
                  <a:pt x="32751" y="107350"/>
                </a:cubicBezTo>
                <a:lnTo>
                  <a:pt x="0" y="107350"/>
                </a:lnTo>
                <a:cubicBezTo>
                  <a:pt x="32751" y="69747"/>
                  <a:pt x="67018" y="42455"/>
                  <a:pt x="102801" y="25473"/>
                </a:cubicBezTo>
                <a:cubicBezTo>
                  <a:pt x="138584" y="8491"/>
                  <a:pt x="183161" y="0"/>
                  <a:pt x="236533" y="0"/>
                </a:cubicBezTo>
                <a:cubicBezTo>
                  <a:pt x="271710" y="0"/>
                  <a:pt x="304460" y="6368"/>
                  <a:pt x="334785" y="19105"/>
                </a:cubicBezTo>
                <a:cubicBezTo>
                  <a:pt x="365110" y="31841"/>
                  <a:pt x="391189" y="49733"/>
                  <a:pt x="413023" y="72779"/>
                </a:cubicBezTo>
                <a:lnTo>
                  <a:pt x="420301" y="67321"/>
                </a:lnTo>
                <a:lnTo>
                  <a:pt x="429398" y="60043"/>
                </a:lnTo>
                <a:cubicBezTo>
                  <a:pt x="460936" y="35783"/>
                  <a:pt x="493687" y="19711"/>
                  <a:pt x="527650" y="11827"/>
                </a:cubicBezTo>
                <a:cubicBezTo>
                  <a:pt x="561614" y="3942"/>
                  <a:pt x="592545" y="0"/>
                  <a:pt x="620444" y="0"/>
                </a:cubicBezTo>
                <a:cubicBezTo>
                  <a:pt x="654408" y="0"/>
                  <a:pt x="686552" y="6368"/>
                  <a:pt x="716877" y="19105"/>
                </a:cubicBezTo>
                <a:cubicBezTo>
                  <a:pt x="747202" y="31841"/>
                  <a:pt x="773887" y="49733"/>
                  <a:pt x="796934" y="72779"/>
                </a:cubicBezTo>
                <a:lnTo>
                  <a:pt x="802393" y="67321"/>
                </a:lnTo>
                <a:lnTo>
                  <a:pt x="811490" y="60043"/>
                </a:lnTo>
                <a:cubicBezTo>
                  <a:pt x="843028" y="35783"/>
                  <a:pt x="875778" y="19711"/>
                  <a:pt x="909742" y="11827"/>
                </a:cubicBezTo>
                <a:cubicBezTo>
                  <a:pt x="943706" y="3942"/>
                  <a:pt x="974637" y="0"/>
                  <a:pt x="1002536" y="0"/>
                </a:cubicBezTo>
                <a:cubicBezTo>
                  <a:pt x="1034074" y="0"/>
                  <a:pt x="1064095" y="5458"/>
                  <a:pt x="1092600" y="16375"/>
                </a:cubicBezTo>
                <a:cubicBezTo>
                  <a:pt x="1121106" y="27292"/>
                  <a:pt x="1145972" y="42455"/>
                  <a:pt x="1167199" y="61862"/>
                </a:cubicBezTo>
                <a:cubicBezTo>
                  <a:pt x="1188426" y="81270"/>
                  <a:pt x="1205712" y="104317"/>
                  <a:pt x="1219055" y="131003"/>
                </a:cubicBezTo>
                <a:cubicBezTo>
                  <a:pt x="1232397" y="157689"/>
                  <a:pt x="1239069" y="187407"/>
                  <a:pt x="1239069" y="220158"/>
                </a:cubicBezTo>
                <a:cubicBezTo>
                  <a:pt x="1241495" y="295363"/>
                  <a:pt x="1241495" y="386944"/>
                  <a:pt x="1239069" y="494900"/>
                </a:cubicBezTo>
                <a:cubicBezTo>
                  <a:pt x="1246347" y="474279"/>
                  <a:pt x="1255444" y="453052"/>
                  <a:pt x="1266361" y="431218"/>
                </a:cubicBezTo>
                <a:cubicBezTo>
                  <a:pt x="1277278" y="409384"/>
                  <a:pt x="1290318" y="389370"/>
                  <a:pt x="1305480" y="371175"/>
                </a:cubicBezTo>
                <a:cubicBezTo>
                  <a:pt x="1320642" y="352980"/>
                  <a:pt x="1337928" y="338121"/>
                  <a:pt x="1357335" y="326597"/>
                </a:cubicBezTo>
                <a:cubicBezTo>
                  <a:pt x="1376743" y="315074"/>
                  <a:pt x="1399183" y="309312"/>
                  <a:pt x="1424656" y="309312"/>
                </a:cubicBezTo>
                <a:cubicBezTo>
                  <a:pt x="1445277" y="309312"/>
                  <a:pt x="1469840" y="312042"/>
                  <a:pt x="1498345" y="317500"/>
                </a:cubicBezTo>
                <a:cubicBezTo>
                  <a:pt x="1526851" y="322958"/>
                  <a:pt x="1554143" y="341760"/>
                  <a:pt x="1580222" y="373904"/>
                </a:cubicBezTo>
                <a:cubicBezTo>
                  <a:pt x="1606301" y="406048"/>
                  <a:pt x="1628438" y="456691"/>
                  <a:pt x="1646633" y="525831"/>
                </a:cubicBezTo>
                <a:cubicBezTo>
                  <a:pt x="1664828" y="594971"/>
                  <a:pt x="1673926" y="692617"/>
                  <a:pt x="1673926" y="818768"/>
                </a:cubicBezTo>
                <a:cubicBezTo>
                  <a:pt x="1673926" y="910955"/>
                  <a:pt x="1663312" y="993438"/>
                  <a:pt x="1642085" y="1066218"/>
                </a:cubicBezTo>
                <a:cubicBezTo>
                  <a:pt x="1620857" y="1138997"/>
                  <a:pt x="1594172" y="1202982"/>
                  <a:pt x="1562027" y="1258173"/>
                </a:cubicBezTo>
                <a:cubicBezTo>
                  <a:pt x="1529883" y="1313364"/>
                  <a:pt x="1495010" y="1360671"/>
                  <a:pt x="1457407" y="1400093"/>
                </a:cubicBezTo>
                <a:cubicBezTo>
                  <a:pt x="1419804" y="1439515"/>
                  <a:pt x="1384628" y="1471963"/>
                  <a:pt x="1351877" y="1497436"/>
                </a:cubicBezTo>
                <a:cubicBezTo>
                  <a:pt x="1360368" y="1501075"/>
                  <a:pt x="1368859" y="1503501"/>
                  <a:pt x="1377350" y="1504714"/>
                </a:cubicBezTo>
                <a:cubicBezTo>
                  <a:pt x="1385841" y="1505927"/>
                  <a:pt x="1394938" y="1506533"/>
                  <a:pt x="1404642" y="1506533"/>
                </a:cubicBezTo>
                <a:cubicBezTo>
                  <a:pt x="1427689" y="1506533"/>
                  <a:pt x="1448916" y="1502894"/>
                  <a:pt x="1468324" y="1495616"/>
                </a:cubicBezTo>
                <a:cubicBezTo>
                  <a:pt x="1487732" y="1488338"/>
                  <a:pt x="1505320" y="1479847"/>
                  <a:pt x="1521089" y="1470143"/>
                </a:cubicBezTo>
                <a:cubicBezTo>
                  <a:pt x="1538071" y="1459226"/>
                  <a:pt x="1554446" y="1446490"/>
                  <a:pt x="1570215" y="1431934"/>
                </a:cubicBezTo>
                <a:lnTo>
                  <a:pt x="1570215" y="1535645"/>
                </a:lnTo>
                <a:cubicBezTo>
                  <a:pt x="1562937" y="1555053"/>
                  <a:pt x="1548381" y="1572034"/>
                  <a:pt x="1526547" y="1586590"/>
                </a:cubicBezTo>
                <a:cubicBezTo>
                  <a:pt x="1508352" y="1599933"/>
                  <a:pt x="1482273" y="1611760"/>
                  <a:pt x="1448310" y="1622070"/>
                </a:cubicBezTo>
                <a:cubicBezTo>
                  <a:pt x="1414346" y="1632381"/>
                  <a:pt x="1368252" y="1637536"/>
                  <a:pt x="1310029" y="1637536"/>
                </a:cubicBezTo>
                <a:cubicBezTo>
                  <a:pt x="1245740" y="1637536"/>
                  <a:pt x="1189943" y="1627225"/>
                  <a:pt x="1142636" y="1606605"/>
                </a:cubicBezTo>
                <a:cubicBezTo>
                  <a:pt x="1107459" y="1618735"/>
                  <a:pt x="1071676" y="1629045"/>
                  <a:pt x="1035287" y="1637536"/>
                </a:cubicBezTo>
                <a:cubicBezTo>
                  <a:pt x="998897" y="1646027"/>
                  <a:pt x="965540" y="1653305"/>
                  <a:pt x="935215" y="1659370"/>
                </a:cubicBezTo>
                <a:cubicBezTo>
                  <a:pt x="900038" y="1666648"/>
                  <a:pt x="865468" y="1672713"/>
                  <a:pt x="831504" y="1677565"/>
                </a:cubicBezTo>
                <a:lnTo>
                  <a:pt x="831504" y="1564757"/>
                </a:lnTo>
                <a:cubicBezTo>
                  <a:pt x="848486" y="1564757"/>
                  <a:pt x="867287" y="1562330"/>
                  <a:pt x="887908" y="1557479"/>
                </a:cubicBezTo>
                <a:cubicBezTo>
                  <a:pt x="904890" y="1553840"/>
                  <a:pt x="925208" y="1548988"/>
                  <a:pt x="948861" y="1542923"/>
                </a:cubicBezTo>
                <a:cubicBezTo>
                  <a:pt x="972514" y="1536858"/>
                  <a:pt x="998290" y="1527760"/>
                  <a:pt x="1026189" y="1515630"/>
                </a:cubicBezTo>
                <a:cubicBezTo>
                  <a:pt x="1009207" y="1492584"/>
                  <a:pt x="995258" y="1466808"/>
                  <a:pt x="984341" y="1438302"/>
                </a:cubicBezTo>
                <a:cubicBezTo>
                  <a:pt x="973424" y="1409797"/>
                  <a:pt x="964630" y="1380382"/>
                  <a:pt x="957958" y="1350057"/>
                </a:cubicBezTo>
                <a:cubicBezTo>
                  <a:pt x="951287" y="1319733"/>
                  <a:pt x="946132" y="1288498"/>
                  <a:pt x="942493" y="1256354"/>
                </a:cubicBezTo>
                <a:cubicBezTo>
                  <a:pt x="938854" y="1224210"/>
                  <a:pt x="936428" y="1192369"/>
                  <a:pt x="935215" y="1160831"/>
                </a:cubicBezTo>
                <a:lnTo>
                  <a:pt x="935215" y="1129900"/>
                </a:lnTo>
                <a:lnTo>
                  <a:pt x="935215" y="258367"/>
                </a:lnTo>
                <a:cubicBezTo>
                  <a:pt x="935215" y="243811"/>
                  <a:pt x="934002" y="229558"/>
                  <a:pt x="931576" y="215609"/>
                </a:cubicBezTo>
                <a:cubicBezTo>
                  <a:pt x="929150" y="201659"/>
                  <a:pt x="924905" y="188013"/>
                  <a:pt x="918840" y="174670"/>
                </a:cubicBezTo>
                <a:cubicBezTo>
                  <a:pt x="913988" y="166180"/>
                  <a:pt x="908832" y="161328"/>
                  <a:pt x="903374" y="160115"/>
                </a:cubicBezTo>
                <a:cubicBezTo>
                  <a:pt x="897915" y="158902"/>
                  <a:pt x="892760" y="159508"/>
                  <a:pt x="887908" y="161934"/>
                </a:cubicBezTo>
                <a:cubicBezTo>
                  <a:pt x="881843" y="165573"/>
                  <a:pt x="875475" y="172548"/>
                  <a:pt x="868804" y="182858"/>
                </a:cubicBezTo>
                <a:cubicBezTo>
                  <a:pt x="862132" y="193169"/>
                  <a:pt x="858190" y="208028"/>
                  <a:pt x="856977" y="227436"/>
                </a:cubicBezTo>
                <a:cubicBezTo>
                  <a:pt x="858190" y="296576"/>
                  <a:pt x="858493" y="371478"/>
                  <a:pt x="857887" y="452142"/>
                </a:cubicBezTo>
                <a:cubicBezTo>
                  <a:pt x="857280" y="532806"/>
                  <a:pt x="856371" y="614379"/>
                  <a:pt x="855158" y="696862"/>
                </a:cubicBezTo>
                <a:cubicBezTo>
                  <a:pt x="853945" y="779346"/>
                  <a:pt x="852428" y="860616"/>
                  <a:pt x="850609" y="940673"/>
                </a:cubicBezTo>
                <a:cubicBezTo>
                  <a:pt x="848789" y="1020731"/>
                  <a:pt x="847273" y="1094117"/>
                  <a:pt x="846060" y="1160831"/>
                </a:cubicBezTo>
                <a:lnTo>
                  <a:pt x="553123" y="1160831"/>
                </a:lnTo>
                <a:lnTo>
                  <a:pt x="553123" y="258367"/>
                </a:lnTo>
                <a:close/>
                <a:moveTo>
                  <a:pt x="1235430" y="782378"/>
                </a:moveTo>
                <a:lnTo>
                  <a:pt x="1235430" y="789656"/>
                </a:lnTo>
                <a:lnTo>
                  <a:pt x="1235430" y="820587"/>
                </a:lnTo>
                <a:cubicBezTo>
                  <a:pt x="1234217" y="888515"/>
                  <a:pt x="1233004" y="951590"/>
                  <a:pt x="1231791" y="1009814"/>
                </a:cubicBezTo>
                <a:cubicBezTo>
                  <a:pt x="1230578" y="1068037"/>
                  <a:pt x="1229971" y="1118376"/>
                  <a:pt x="1229971" y="1160831"/>
                </a:cubicBezTo>
                <a:cubicBezTo>
                  <a:pt x="1229971" y="1200860"/>
                  <a:pt x="1231488" y="1236946"/>
                  <a:pt x="1234520" y="1269090"/>
                </a:cubicBezTo>
                <a:cubicBezTo>
                  <a:pt x="1237553" y="1301235"/>
                  <a:pt x="1242101" y="1329437"/>
                  <a:pt x="1248166" y="1353696"/>
                </a:cubicBezTo>
                <a:cubicBezTo>
                  <a:pt x="1294260" y="1301538"/>
                  <a:pt x="1332469" y="1235127"/>
                  <a:pt x="1362794" y="1154463"/>
                </a:cubicBezTo>
                <a:cubicBezTo>
                  <a:pt x="1393119" y="1073799"/>
                  <a:pt x="1408281" y="974637"/>
                  <a:pt x="1408281" y="856977"/>
                </a:cubicBezTo>
                <a:cubicBezTo>
                  <a:pt x="1408281" y="745382"/>
                  <a:pt x="1404035" y="662292"/>
                  <a:pt x="1395544" y="607708"/>
                </a:cubicBezTo>
                <a:cubicBezTo>
                  <a:pt x="1387054" y="553123"/>
                  <a:pt x="1376743" y="518553"/>
                  <a:pt x="1364613" y="503997"/>
                </a:cubicBezTo>
                <a:cubicBezTo>
                  <a:pt x="1352483" y="489441"/>
                  <a:pt x="1339141" y="490654"/>
                  <a:pt x="1324585" y="507636"/>
                </a:cubicBezTo>
                <a:cubicBezTo>
                  <a:pt x="1310029" y="524618"/>
                  <a:pt x="1296079" y="548878"/>
                  <a:pt x="1282736" y="580416"/>
                </a:cubicBezTo>
                <a:cubicBezTo>
                  <a:pt x="1269394" y="611953"/>
                  <a:pt x="1258477" y="646827"/>
                  <a:pt x="1249986" y="685036"/>
                </a:cubicBezTo>
                <a:cubicBezTo>
                  <a:pt x="1241495" y="723245"/>
                  <a:pt x="1236643" y="755693"/>
                  <a:pt x="1235430" y="782378"/>
                </a:cubicBezTo>
                <a:close/>
              </a:path>
            </a:pathLst>
          </a:custGeom>
          <a:solidFill>
            <a:srgbClr val="1296DB"/>
          </a:solidFill>
          <a:ln w="18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6663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0496BB89-BC8C-9AF1-E34E-F2A41102B4CB}"/>
              </a:ext>
            </a:extLst>
          </p:cNvPr>
          <p:cNvSpPr/>
          <p:nvPr/>
        </p:nvSpPr>
        <p:spPr>
          <a:xfrm>
            <a:off x="-132524" y="2232044"/>
            <a:ext cx="3111162" cy="4616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占位符 10">
            <a:extLst>
              <a:ext uri="{FF2B5EF4-FFF2-40B4-BE49-F238E27FC236}">
                <a16:creationId xmlns:a16="http://schemas.microsoft.com/office/drawing/2014/main" id="{7BF38162-4EC5-A640-4EE9-76A7CA5C299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9640" r="9640"/>
          <a:stretch/>
        </p:blipFill>
        <p:spPr>
          <a:xfrm>
            <a:off x="3413333" y="252688"/>
            <a:ext cx="7375359" cy="582365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C1B239F-7446-8A79-72CC-3D77976A2A80}"/>
              </a:ext>
            </a:extLst>
          </p:cNvPr>
          <p:cNvSpPr txBox="1"/>
          <p:nvPr/>
        </p:nvSpPr>
        <p:spPr>
          <a:xfrm>
            <a:off x="777394" y="2232044"/>
            <a:ext cx="2201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Chinese Zodiac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0AC5328A-1432-29B8-021A-6B5BA0E73552}"/>
              </a:ext>
            </a:extLst>
          </p:cNvPr>
          <p:cNvSpPr txBox="1">
            <a:spLocks/>
          </p:cNvSpPr>
          <p:nvPr/>
        </p:nvSpPr>
        <p:spPr>
          <a:xfrm>
            <a:off x="483847" y="688303"/>
            <a:ext cx="3932237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6600" kern="0" dirty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生肖</a:t>
            </a:r>
            <a:r>
              <a:rPr lang="zh-CN" altLang="zh-CN" sz="6600" kern="0" dirty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性格</a:t>
            </a:r>
            <a:endParaRPr lang="zh-CN" altLang="en-US" sz="6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3A015099-6FBC-B1EF-E8C9-FD57A9DB7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1353" y="3247961"/>
            <a:ext cx="3321039" cy="461664"/>
          </a:xfrm>
        </p:spPr>
        <p:txBody>
          <a:bodyPr>
            <a:noAutofit/>
          </a:bodyPr>
          <a:lstStyle/>
          <a:p>
            <a:r>
              <a:rPr lang="zh-CN" altLang="en-US" sz="1800" dirty="0"/>
              <a:t>我的出生年份是</a:t>
            </a:r>
            <a:r>
              <a:rPr lang="en-US" altLang="zh-CN" sz="1800" dirty="0"/>
              <a:t>2004</a:t>
            </a:r>
            <a:r>
              <a:rPr lang="zh-CN" altLang="en-US" sz="1800" dirty="0"/>
              <a:t>年，是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ADE95E6-717B-2C93-2B47-A17CB3CDC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874" y="3247961"/>
            <a:ext cx="4767485" cy="4761389"/>
          </a:xfrm>
          <a:prstGeom prst="rect">
            <a:avLst/>
          </a:prstGeom>
          <a:effectLst>
            <a:softEdge rad="1231900"/>
          </a:effectLst>
        </p:spPr>
      </p:pic>
    </p:spTree>
    <p:extLst>
      <p:ext uri="{BB962C8B-B14F-4D97-AF65-F5344CB8AC3E}">
        <p14:creationId xmlns:p14="http://schemas.microsoft.com/office/powerpoint/2010/main" val="18745716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3A7DD1F9-FE39-768C-F6DF-F2562A27EA15}"/>
              </a:ext>
            </a:extLst>
          </p:cNvPr>
          <p:cNvSpPr/>
          <p:nvPr/>
        </p:nvSpPr>
        <p:spPr>
          <a:xfrm>
            <a:off x="-132523" y="2232044"/>
            <a:ext cx="2755294" cy="4616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EDEBF5B5-71DF-B6D7-6F1C-7E6C46F1A4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61324">
            <a:off x="5566299" y="879834"/>
            <a:ext cx="7320655" cy="6716197"/>
          </a:xfr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695BE344-9331-FF3B-F811-4ABA965D6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7" y="688303"/>
            <a:ext cx="3932237" cy="1600200"/>
          </a:xfrm>
        </p:spPr>
        <p:txBody>
          <a:bodyPr>
            <a:normAutofit/>
          </a:bodyPr>
          <a:lstStyle/>
          <a:p>
            <a:pPr algn="ctr"/>
            <a:r>
              <a:rPr lang="zh-CN" altLang="en-US" sz="6600" dirty="0">
                <a:solidFill>
                  <a:schemeClr val="accent1">
                    <a:lumMod val="75000"/>
                  </a:schemeClr>
                </a:solidFill>
              </a:rPr>
              <a:t>过去的我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EEBC09E-6BF1-5C48-5348-A453DD186302}"/>
              </a:ext>
            </a:extLst>
          </p:cNvPr>
          <p:cNvSpPr txBox="1"/>
          <p:nvPr/>
        </p:nvSpPr>
        <p:spPr>
          <a:xfrm>
            <a:off x="777394" y="2232044"/>
            <a:ext cx="1845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I Used To Be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1150091-9990-0E92-1E93-AFCA96A82A40}"/>
              </a:ext>
            </a:extLst>
          </p:cNvPr>
          <p:cNvSpPr txBox="1"/>
          <p:nvPr/>
        </p:nvSpPr>
        <p:spPr>
          <a:xfrm>
            <a:off x="777394" y="3202998"/>
            <a:ext cx="4572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过去的我像一块卑微石头，如今被人扔到大海里了，就再也浮不起来了，永永远远地沉下去沉下去。或许等到大海也干枯的时候，我就会变成一块晶莹的宝石。</a:t>
            </a:r>
          </a:p>
        </p:txBody>
      </p:sp>
    </p:spTree>
    <p:extLst>
      <p:ext uri="{BB962C8B-B14F-4D97-AF65-F5344CB8AC3E}">
        <p14:creationId xmlns:p14="http://schemas.microsoft.com/office/powerpoint/2010/main" val="233783130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4A820317-D34A-8E91-9D66-2EC54678CCF7}"/>
              </a:ext>
            </a:extLst>
          </p:cNvPr>
          <p:cNvSpPr/>
          <p:nvPr/>
        </p:nvSpPr>
        <p:spPr>
          <a:xfrm>
            <a:off x="-132523" y="2232044"/>
            <a:ext cx="1870436" cy="4616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EACF733A-CD1C-6BB7-B78E-4A492DB8DB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21289">
            <a:off x="5862754" y="633691"/>
            <a:ext cx="8310186" cy="8310186"/>
          </a:xfr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695BE344-9331-FF3B-F811-4ABA965D6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7" y="688303"/>
            <a:ext cx="3932237" cy="1600200"/>
          </a:xfrm>
        </p:spPr>
        <p:txBody>
          <a:bodyPr>
            <a:normAutofit/>
          </a:bodyPr>
          <a:lstStyle/>
          <a:p>
            <a:pPr algn="ctr"/>
            <a:r>
              <a:rPr lang="zh-CN" altLang="en-US" sz="6600" dirty="0">
                <a:solidFill>
                  <a:schemeClr val="accent1">
                    <a:lumMod val="75000"/>
                  </a:schemeClr>
                </a:solidFill>
              </a:rPr>
              <a:t>现在的我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EEBC09E-6BF1-5C48-5348-A453DD186302}"/>
              </a:ext>
            </a:extLst>
          </p:cNvPr>
          <p:cNvSpPr txBox="1"/>
          <p:nvPr/>
        </p:nvSpPr>
        <p:spPr>
          <a:xfrm>
            <a:off x="777394" y="2232044"/>
            <a:ext cx="960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Now I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6D7AA4C-1220-E664-B3D6-2B309A258ECD}"/>
              </a:ext>
            </a:extLst>
          </p:cNvPr>
          <p:cNvSpPr txBox="1"/>
          <p:nvPr/>
        </p:nvSpPr>
        <p:spPr>
          <a:xfrm>
            <a:off x="777394" y="3083288"/>
            <a:ext cx="41107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现在的我，眼前是朦胧的，看不清自己的未来会是怎么样的，是幸福的？是美好的？是凄凉的？我也不知道。我只知道把握好现在是我的目标，超越自己是我的目标，以后的以后再超越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......</a:t>
            </a:r>
          </a:p>
          <a:p>
            <a:r>
              <a:rPr lang="zh-CN" altLang="en-US" dirty="0">
                <a:solidFill>
                  <a:srgbClr val="222222"/>
                </a:solidFill>
                <a:latin typeface="Arial" panose="020B0604020202020204" pitchFamily="34" charset="0"/>
              </a:rPr>
              <a:t>我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愿踏上一朵幸福的彩云，拨开云雾，敞开怀抱去迎接未来。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35903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形 11">
            <a:extLst>
              <a:ext uri="{FF2B5EF4-FFF2-40B4-BE49-F238E27FC236}">
                <a16:creationId xmlns:a16="http://schemas.microsoft.com/office/drawing/2014/main" id="{10F61A7C-376D-5FFB-97D1-BD052C527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5959045" flipV="1">
            <a:off x="6180281" y="322643"/>
            <a:ext cx="5347196" cy="534719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13D9848-DDE8-F8E9-CC4A-B6C67D264196}"/>
              </a:ext>
            </a:extLst>
          </p:cNvPr>
          <p:cNvSpPr/>
          <p:nvPr/>
        </p:nvSpPr>
        <p:spPr>
          <a:xfrm>
            <a:off x="-132523" y="2232044"/>
            <a:ext cx="2452327" cy="4616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95BE344-9331-FF3B-F811-4ABA965D6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7" y="688303"/>
            <a:ext cx="3932237" cy="1600200"/>
          </a:xfrm>
        </p:spPr>
        <p:txBody>
          <a:bodyPr>
            <a:normAutofit/>
          </a:bodyPr>
          <a:lstStyle/>
          <a:p>
            <a:pPr algn="ctr"/>
            <a:r>
              <a:rPr lang="zh-CN" altLang="en-US" sz="6600" dirty="0">
                <a:solidFill>
                  <a:schemeClr val="accent1">
                    <a:lumMod val="75000"/>
                  </a:schemeClr>
                </a:solidFill>
              </a:rPr>
              <a:t>未来的我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EEBC09E-6BF1-5C48-5348-A453DD186302}"/>
              </a:ext>
            </a:extLst>
          </p:cNvPr>
          <p:cNvSpPr txBox="1"/>
          <p:nvPr/>
        </p:nvSpPr>
        <p:spPr>
          <a:xfrm>
            <a:off x="777394" y="2232044"/>
            <a:ext cx="154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Future Me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C847D97-10BD-E7D0-652B-1C62CA757BBB}"/>
              </a:ext>
            </a:extLst>
          </p:cNvPr>
          <p:cNvSpPr txBox="1"/>
          <p:nvPr/>
        </p:nvSpPr>
        <p:spPr>
          <a:xfrm>
            <a:off x="777394" y="2910812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未来就像是一幅画，它是美丽的，五彩缤纷的。</a:t>
            </a:r>
          </a:p>
        </p:txBody>
      </p:sp>
    </p:spTree>
    <p:extLst>
      <p:ext uri="{BB962C8B-B14F-4D97-AF65-F5344CB8AC3E}">
        <p14:creationId xmlns:p14="http://schemas.microsoft.com/office/powerpoint/2010/main" val="162233403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199</Words>
  <Application>Microsoft Office PowerPoint</Application>
  <PresentationFormat>宽屏</PresentationFormat>
  <Paragraphs>19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星座性格</vt:lpstr>
      <vt:lpstr>PowerPoint 演示文稿</vt:lpstr>
      <vt:lpstr>过去的我</vt:lpstr>
      <vt:lpstr>现在的我</vt:lpstr>
      <vt:lpstr>未来的我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矽 .</dc:creator>
  <cp:lastModifiedBy>矽 .</cp:lastModifiedBy>
  <cp:revision>1</cp:revision>
  <dcterms:created xsi:type="dcterms:W3CDTF">2022-11-25T08:20:29Z</dcterms:created>
  <dcterms:modified xsi:type="dcterms:W3CDTF">2022-11-25T09:14:28Z</dcterms:modified>
</cp:coreProperties>
</file>