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4"/>
  </p:notesMasterIdLst>
  <p:handoutMasterIdLst>
    <p:handoutMasterId r:id="rId25"/>
  </p:handoutMasterIdLst>
  <p:sldIdLst>
    <p:sldId id="1938" r:id="rId2"/>
    <p:sldId id="1935" r:id="rId3"/>
    <p:sldId id="1939" r:id="rId4"/>
    <p:sldId id="1940" r:id="rId5"/>
    <p:sldId id="1941" r:id="rId6"/>
    <p:sldId id="1943" r:id="rId7"/>
    <p:sldId id="1944" r:id="rId8"/>
    <p:sldId id="1945" r:id="rId9"/>
    <p:sldId id="1946" r:id="rId10"/>
    <p:sldId id="1947" r:id="rId11"/>
    <p:sldId id="1948" r:id="rId12"/>
    <p:sldId id="1950" r:id="rId13"/>
    <p:sldId id="1949" r:id="rId14"/>
    <p:sldId id="1952" r:id="rId15"/>
    <p:sldId id="1953" r:id="rId16"/>
    <p:sldId id="1954" r:id="rId17"/>
    <p:sldId id="1955" r:id="rId18"/>
    <p:sldId id="1956" r:id="rId19"/>
    <p:sldId id="1957" r:id="rId20"/>
    <p:sldId id="1958" r:id="rId21"/>
    <p:sldId id="1959" r:id="rId22"/>
    <p:sldId id="1960" r:id="rId23"/>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73"/>
    <a:srgbClr val="92AABA"/>
    <a:srgbClr val="E4C9D0"/>
    <a:srgbClr val="FBD6D4"/>
    <a:srgbClr val="F7FFFF"/>
    <a:srgbClr val="360071"/>
    <a:srgbClr val="FF7676"/>
    <a:srgbClr val="6A1F60"/>
    <a:srgbClr val="CA4F67"/>
    <a:srgbClr val="0796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5042"/>
  </p:normalViewPr>
  <p:slideViewPr>
    <p:cSldViewPr snapToGrid="0">
      <p:cViewPr varScale="1">
        <p:scale>
          <a:sx n="108" d="100"/>
          <a:sy n="108" d="100"/>
        </p:scale>
        <p:origin x="260" y="52"/>
      </p:cViewPr>
      <p:guideLst>
        <p:guide orient="horz" pos="2160"/>
        <p:guide pos="3840"/>
      </p:guideLst>
    </p:cSldViewPr>
  </p:slideViewPr>
  <p:notesTextViewPr>
    <p:cViewPr>
      <p:scale>
        <a:sx n="1" d="1"/>
        <a:sy n="1" d="1"/>
      </p:scale>
      <p:origin x="0" y="0"/>
    </p:cViewPr>
  </p:notesTextViewPr>
  <p:notesViewPr>
    <p:cSldViewPr snapToGrid="0">
      <p:cViewPr varScale="1">
        <p:scale>
          <a:sx n="78" d="100"/>
          <a:sy n="78" d="100"/>
        </p:scale>
        <p:origin x="395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FB2D451-5412-665C-84DE-759D1A3E9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0C76336-7F03-F59E-B3FE-D4F578CD6B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BFA0B6-124F-49E4-BA7D-AC027EBAE055}" type="datetime1">
              <a:rPr lang="zh-CN" altLang="en-US" smtClean="0"/>
              <a:t>2023/3/16</a:t>
            </a:fld>
            <a:endParaRPr lang="zh-CN" altLang="en-US"/>
          </a:p>
        </p:txBody>
      </p:sp>
      <p:sp>
        <p:nvSpPr>
          <p:cNvPr id="4" name="页脚占位符 3">
            <a:extLst>
              <a:ext uri="{FF2B5EF4-FFF2-40B4-BE49-F238E27FC236}">
                <a16:creationId xmlns:a16="http://schemas.microsoft.com/office/drawing/2014/main" id="{88755D2E-605B-CA66-826F-06F32F8DC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D46ABA6-54DC-5934-4CF0-B23C7380B9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62EA7-5A13-4254-8D72-43E5A383F61A}" type="slidenum">
              <a:rPr lang="zh-CN" altLang="en-US" smtClean="0"/>
              <a:t>‹#›</a:t>
            </a:fld>
            <a:endParaRPr lang="zh-CN" altLang="en-US"/>
          </a:p>
        </p:txBody>
      </p:sp>
    </p:spTree>
    <p:extLst>
      <p:ext uri="{BB962C8B-B14F-4D97-AF65-F5344CB8AC3E}">
        <p14:creationId xmlns:p14="http://schemas.microsoft.com/office/powerpoint/2010/main" val="1969292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8234360B-8C41-44DF-BD2C-C2442B32E471}" type="datetime1">
              <a:rPr lang="zh-CN" altLang="en-US" smtClean="0"/>
              <a:t>2023/3/16</a:t>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E98F99F9-2769-4C52-8EE2-7278119F0A16}" type="slidenum">
              <a:rPr lang="zh-CN" smtClean="0"/>
              <a:t>‹#›</a:t>
            </a:fld>
            <a:endParaRPr lang="zh-CN" dirty="0"/>
          </a:p>
        </p:txBody>
      </p:sp>
    </p:spTree>
    <p:extLst>
      <p:ext uri="{BB962C8B-B14F-4D97-AF65-F5344CB8AC3E}">
        <p14:creationId xmlns:p14="http://schemas.microsoft.com/office/powerpoint/2010/main" val="2612925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ea"/>
        <a:ea typeface="+mn-ea"/>
        <a:cs typeface="+mn-cs"/>
      </a:defRPr>
    </a:lvl1pPr>
    <a:lvl2pPr marL="457200" algn="l" defTabSz="914400" rtl="0" eaLnBrk="1" latinLnBrk="0" hangingPunct="1">
      <a:defRPr lang="zh-CN" sz="1200" kern="1200">
        <a:solidFill>
          <a:schemeClr val="tx1"/>
        </a:solidFill>
        <a:latin typeface="+mn-ea"/>
        <a:ea typeface="+mn-ea"/>
        <a:cs typeface="+mn-cs"/>
      </a:defRPr>
    </a:lvl2pPr>
    <a:lvl3pPr marL="914400" algn="l" defTabSz="914400" rtl="0" eaLnBrk="1" latinLnBrk="0" hangingPunct="1">
      <a:defRPr lang="zh-CN" sz="1200" kern="1200">
        <a:solidFill>
          <a:schemeClr val="tx1"/>
        </a:solidFill>
        <a:latin typeface="+mn-ea"/>
        <a:ea typeface="+mn-ea"/>
        <a:cs typeface="+mn-cs"/>
      </a:defRPr>
    </a:lvl3pPr>
    <a:lvl4pPr marL="1371600" algn="l" defTabSz="914400" rtl="0" eaLnBrk="1" latinLnBrk="0" hangingPunct="1">
      <a:defRPr lang="zh-CN" sz="1200" kern="1200">
        <a:solidFill>
          <a:schemeClr val="tx1"/>
        </a:solidFill>
        <a:latin typeface="+mn-ea"/>
        <a:ea typeface="+mn-ea"/>
        <a:cs typeface="+mn-cs"/>
      </a:defRPr>
    </a:lvl4pPr>
    <a:lvl5pPr marL="1828800" algn="l" defTabSz="914400" rtl="0" eaLnBrk="1" latinLnBrk="0" hangingPunct="1">
      <a:defRPr lang="zh-CN" sz="1200" kern="1200">
        <a:solidFill>
          <a:schemeClr val="tx1"/>
        </a:solidFill>
        <a:latin typeface="+mn-ea"/>
        <a:ea typeface="+mn-ea"/>
        <a:cs typeface="+mn-cs"/>
      </a:defRPr>
    </a:lvl5pPr>
    <a:lvl6pPr marL="2286000" algn="l" defTabSz="914400" rtl="0" eaLnBrk="1" latinLnBrk="0" hangingPunct="1">
      <a:defRPr lang="zh-CN" sz="1200" kern="1200">
        <a:solidFill>
          <a:schemeClr val="tx1"/>
        </a:solidFill>
        <a:latin typeface="+mn-ea"/>
        <a:ea typeface="+mn-ea"/>
        <a:cs typeface="+mn-cs"/>
      </a:defRPr>
    </a:lvl6pPr>
    <a:lvl7pPr marL="2743200" algn="l" defTabSz="914400" rtl="0" eaLnBrk="1" latinLnBrk="0" hangingPunct="1">
      <a:defRPr lang="zh-CN" sz="1200" kern="1200">
        <a:solidFill>
          <a:schemeClr val="tx1"/>
        </a:solidFill>
        <a:latin typeface="+mn-ea"/>
        <a:ea typeface="+mn-ea"/>
        <a:cs typeface="+mn-cs"/>
      </a:defRPr>
    </a:lvl7pPr>
    <a:lvl8pPr marL="3200400" algn="l" defTabSz="914400" rtl="0" eaLnBrk="1" latinLnBrk="0" hangingPunct="1">
      <a:defRPr lang="zh-CN" sz="1200" kern="1200">
        <a:solidFill>
          <a:schemeClr val="tx1"/>
        </a:solidFill>
        <a:latin typeface="+mn-ea"/>
        <a:ea typeface="+mn-ea"/>
        <a:cs typeface="+mn-cs"/>
      </a:defRPr>
    </a:lvl8pPr>
    <a:lvl9pPr marL="3657600" algn="l" defTabSz="914400" rtl="0" eaLnBrk="1" latinLnBrk="0" hangingPunct="1">
      <a:defRPr lang="zh-CN"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E98F99F9-2769-4C52-8EE2-7278119F0A16}" type="slidenum">
              <a:rPr lang="en-US" altLang="zh-CN" smtClean="0"/>
              <a:t>1</a:t>
            </a:fld>
            <a:endParaRPr lang="zh-CN" dirty="0"/>
          </a:p>
        </p:txBody>
      </p:sp>
    </p:spTree>
    <p:extLst>
      <p:ext uri="{BB962C8B-B14F-4D97-AF65-F5344CB8AC3E}">
        <p14:creationId xmlns:p14="http://schemas.microsoft.com/office/powerpoint/2010/main" val="228259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E98F99F9-2769-4C52-8EE2-7278119F0A16}" type="slidenum">
              <a:rPr lang="en-US" altLang="zh-CN" smtClean="0"/>
              <a:t>2</a:t>
            </a:fld>
            <a:endParaRPr lang="zh-CN" dirty="0"/>
          </a:p>
        </p:txBody>
      </p:sp>
    </p:spTree>
    <p:extLst>
      <p:ext uri="{BB962C8B-B14F-4D97-AF65-F5344CB8AC3E}">
        <p14:creationId xmlns:p14="http://schemas.microsoft.com/office/powerpoint/2010/main" val="13025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E98F99F9-2769-4C52-8EE2-7278119F0A16}" type="slidenum">
              <a:rPr lang="en-US" altLang="zh-CN" smtClean="0"/>
              <a:t>22</a:t>
            </a:fld>
            <a:endParaRPr lang="zh-CN" dirty="0"/>
          </a:p>
        </p:txBody>
      </p:sp>
    </p:spTree>
    <p:extLst>
      <p:ext uri="{BB962C8B-B14F-4D97-AF65-F5344CB8AC3E}">
        <p14:creationId xmlns:p14="http://schemas.microsoft.com/office/powerpoint/2010/main" val="333524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椭圆形 2">
            <a:extLst>
              <a:ext uri="{FF2B5EF4-FFF2-40B4-BE49-F238E27FC236}">
                <a16:creationId xmlns:a16="http://schemas.microsoft.com/office/drawing/2014/main" id="{1A03A7DE-E2C6-D3DE-2D3C-0E50AB453153}"/>
              </a:ext>
            </a:extLst>
          </p:cNvPr>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6" name="椭圆形 5">
            <a:extLst>
              <a:ext uri="{FF2B5EF4-FFF2-40B4-BE49-F238E27FC236}">
                <a16:creationId xmlns:a16="http://schemas.microsoft.com/office/drawing/2014/main" id="{E9155AC3-4048-A012-522F-9975DD4374A4}"/>
              </a:ext>
            </a:extLst>
          </p:cNvPr>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9" name="椭圆形 8">
            <a:extLst>
              <a:ext uri="{FF2B5EF4-FFF2-40B4-BE49-F238E27FC236}">
                <a16:creationId xmlns:a16="http://schemas.microsoft.com/office/drawing/2014/main" id="{C66BC318-7E9C-A53F-C445-78301FFF7C95}"/>
              </a:ext>
            </a:extLst>
          </p:cNvPr>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11" name="任意多边形(F) 12">
            <a:extLst>
              <a:ext uri="{FF2B5EF4-FFF2-40B4-BE49-F238E27FC236}">
                <a16:creationId xmlns:a16="http://schemas.microsoft.com/office/drawing/2014/main" id="{EC2B4886-6DF6-0A57-7118-513A7AAA40F3}"/>
              </a:ext>
            </a:extLst>
          </p:cNvPr>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4" name="标题 1">
            <a:extLst>
              <a:ext uri="{FF2B5EF4-FFF2-40B4-BE49-F238E27FC236}">
                <a16:creationId xmlns:a16="http://schemas.microsoft.com/office/drawing/2014/main" id="{4BF993BB-6145-4D1C-B438-D1350312F172}"/>
              </a:ext>
            </a:extLst>
          </p:cNvPr>
          <p:cNvSpPr>
            <a:spLocks noGrp="1"/>
          </p:cNvSpPr>
          <p:nvPr>
            <p:ph type="title"/>
          </p:nvPr>
        </p:nvSpPr>
        <p:spPr>
          <a:xfrm>
            <a:off x="6300216" y="2130552"/>
            <a:ext cx="4590288" cy="1764792"/>
          </a:xfrm>
        </p:spPr>
        <p:txBody>
          <a:bodyPr rtlCol="0" anchor="t">
            <a:noAutofit/>
          </a:bodyPr>
          <a:lstStyle>
            <a:lvl1pPr>
              <a:defRPr lang="zh-CN" sz="5400" b="1">
                <a:solidFill>
                  <a:schemeClr val="tx2"/>
                </a:solidFill>
                <a:latin typeface="+mn-ea"/>
                <a:ea typeface="+mn-ea"/>
              </a:defRPr>
            </a:lvl1pPr>
          </a:lstStyle>
          <a:p>
            <a:pPr rtl="0"/>
            <a:r>
              <a:rPr lang="zh-CN" altLang="en-US"/>
              <a:t>单击此处编辑母版标题样式</a:t>
            </a:r>
            <a:endParaRPr lang="zh-CN"/>
          </a:p>
        </p:txBody>
      </p:sp>
      <p:sp>
        <p:nvSpPr>
          <p:cNvPr id="7" name="图片占位符 6">
            <a:extLst>
              <a:ext uri="{FF2B5EF4-FFF2-40B4-BE49-F238E27FC236}">
                <a16:creationId xmlns:a16="http://schemas.microsoft.com/office/drawing/2014/main" id="{50EBEF97-3620-43B4-9D9A-099216F75396}"/>
              </a:ext>
            </a:extLst>
          </p:cNvPr>
          <p:cNvSpPr>
            <a:spLocks noGrp="1"/>
          </p:cNvSpPr>
          <p:nvPr>
            <p:ph type="pic" sz="quarter" idx="10"/>
          </p:nvPr>
        </p:nvSpPr>
        <p:spPr>
          <a:xfrm>
            <a:off x="1005840" y="1316736"/>
            <a:ext cx="4325112" cy="4325112"/>
          </a:xfrm>
          <a:noFill/>
        </p:spPr>
        <p:txBody>
          <a:bodyPr rtlCol="0" anchor="ctr">
            <a:noAutofit/>
          </a:bodyPr>
          <a:lstStyle>
            <a:lvl1pPr algn="ctr">
              <a:defRPr lang="zh-CN"/>
            </a:lvl1pPr>
          </a:lstStyle>
          <a:p>
            <a:pPr rtl="0"/>
            <a:r>
              <a:rPr lang="zh-CN" altLang="en-US"/>
              <a:t>单击图标添加图片</a:t>
            </a:r>
            <a:endParaRPr lang="zh-CN"/>
          </a:p>
        </p:txBody>
      </p:sp>
      <p:sp>
        <p:nvSpPr>
          <p:cNvPr id="12" name="副标题 2">
            <a:extLst>
              <a:ext uri="{FF2B5EF4-FFF2-40B4-BE49-F238E27FC236}">
                <a16:creationId xmlns:a16="http://schemas.microsoft.com/office/drawing/2014/main" id="{64030515-78CF-D472-B3D6-9EE48BCA2662}"/>
              </a:ext>
            </a:extLst>
          </p:cNvPr>
          <p:cNvSpPr>
            <a:spLocks noGrp="1"/>
          </p:cNvSpPr>
          <p:nvPr>
            <p:ph type="subTitle" idx="1"/>
          </p:nvPr>
        </p:nvSpPr>
        <p:spPr>
          <a:xfrm>
            <a:off x="6298598" y="3895344"/>
            <a:ext cx="4591906" cy="1024128"/>
          </a:xfrm>
        </p:spPr>
        <p:txBody>
          <a:bodyPr rtlCol="0">
            <a:noAutofit/>
          </a:bodyPr>
          <a:lstStyle>
            <a:lvl1pPr marL="0" indent="0" algn="l">
              <a:lnSpc>
                <a:spcPct val="100000"/>
              </a:lnSpc>
              <a:buNone/>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Tree>
    <p:extLst>
      <p:ext uri="{BB962C8B-B14F-4D97-AF65-F5344CB8AC3E}">
        <p14:creationId xmlns:p14="http://schemas.microsoft.com/office/powerpoint/2010/main" val="31729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和内容">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任意多边形(F) 9">
            <a:extLst>
              <a:ext uri="{FF2B5EF4-FFF2-40B4-BE49-F238E27FC236}">
                <a16:creationId xmlns:a16="http://schemas.microsoft.com/office/drawing/2014/main" id="{B016AB6E-3D8A-906E-416F-9B68623EA747}"/>
              </a:ext>
            </a:extLst>
          </p:cNvPr>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6" name="任意多边形(F) 7">
            <a:extLst>
              <a:ext uri="{FF2B5EF4-FFF2-40B4-BE49-F238E27FC236}">
                <a16:creationId xmlns:a16="http://schemas.microsoft.com/office/drawing/2014/main" id="{471EA21E-8904-9B80-6EAB-BA76819B4C23}"/>
              </a:ext>
            </a:extLst>
          </p:cNvPr>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21208" y="566928"/>
            <a:ext cx="11119104" cy="640080"/>
          </a:xfrm>
        </p:spPr>
        <p:txBody>
          <a:bodyPr rtlCol="0" anchor="t" anchorCtr="0">
            <a:no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noAutofit/>
          </a:bodyPr>
          <a:lstStyle>
            <a:defPPr>
              <a:defRPr lang="zh-CN"/>
            </a:defPPr>
          </a:lstStyle>
          <a:p>
            <a:pPr rtl="0"/>
            <a:fld id="{D1BC2EDA-D519-4F34-BF3F-BFFF500F4B03}" type="slidenum">
              <a:rPr lang="zh-CN" smtClean="0"/>
              <a:t>‹#›</a:t>
            </a:fld>
            <a:endParaRPr lang="zh-CN" dirty="0"/>
          </a:p>
        </p:txBody>
      </p:sp>
      <p:sp>
        <p:nvSpPr>
          <p:cNvPr id="17" name="内容占位符 16">
            <a:extLst>
              <a:ext uri="{FF2B5EF4-FFF2-40B4-BE49-F238E27FC236}">
                <a16:creationId xmlns:a16="http://schemas.microsoft.com/office/drawing/2014/main" id="{F4DDC946-276A-D975-DF69-141E11E4CA64}"/>
              </a:ext>
            </a:extLst>
          </p:cNvPr>
          <p:cNvSpPr>
            <a:spLocks noGrp="1"/>
          </p:cNvSpPr>
          <p:nvPr>
            <p:ph sz="quarter" idx="15"/>
          </p:nvPr>
        </p:nvSpPr>
        <p:spPr>
          <a:xfrm>
            <a:off x="640080" y="2002536"/>
            <a:ext cx="5029200" cy="4096512"/>
          </a:xfrm>
          <a:noFill/>
          <a:ln w="12700">
            <a:noFill/>
            <a:prstDash val="dash"/>
          </a:ln>
        </p:spPr>
        <p:txBody>
          <a:bodyPr lIns="91440" rIns="91440" rtlCol="0">
            <a:noAutofit/>
          </a:bodyPr>
          <a:lstStyle>
            <a:lvl1pPr>
              <a:lnSpc>
                <a:spcPct val="100000"/>
              </a:lnSpc>
              <a:defRPr lang="zh-CN" sz="1800">
                <a:solidFill>
                  <a:schemeClr val="tx2"/>
                </a:solidFill>
              </a:defRPr>
            </a:lvl1pPr>
          </a:lstStyle>
          <a:p>
            <a:pPr lvl="0" rtl="0"/>
            <a:r>
              <a:rPr lang="zh-CN" altLang="en-US"/>
              <a:t>单击此处编辑母版文本样式</a:t>
            </a:r>
          </a:p>
        </p:txBody>
      </p:sp>
      <p:sp>
        <p:nvSpPr>
          <p:cNvPr id="16" name="内容占位符 16">
            <a:extLst>
              <a:ext uri="{FF2B5EF4-FFF2-40B4-BE49-F238E27FC236}">
                <a16:creationId xmlns:a16="http://schemas.microsoft.com/office/drawing/2014/main" id="{09C5826C-6081-DF9F-2832-3E46BA58C61C}"/>
              </a:ext>
            </a:extLst>
          </p:cNvPr>
          <p:cNvSpPr>
            <a:spLocks noGrp="1"/>
          </p:cNvSpPr>
          <p:nvPr>
            <p:ph sz="quarter" idx="16"/>
          </p:nvPr>
        </p:nvSpPr>
        <p:spPr>
          <a:xfrm>
            <a:off x="6419088" y="2002536"/>
            <a:ext cx="5029200" cy="4096512"/>
          </a:xfrm>
          <a:noFill/>
          <a:ln w="12700">
            <a:noFill/>
            <a:prstDash val="dash"/>
          </a:ln>
        </p:spPr>
        <p:txBody>
          <a:bodyPr lIns="91440" rIns="91440" rtlCol="0">
            <a:noAutofit/>
          </a:bodyPr>
          <a:lstStyle>
            <a:lvl1pPr>
              <a:lnSpc>
                <a:spcPct val="100000"/>
              </a:lnSpc>
              <a:defRPr lang="zh-CN" sz="1800">
                <a:solidFill>
                  <a:schemeClr val="tx2"/>
                </a:solidFill>
              </a:defRPr>
            </a:lvl1pPr>
          </a:lstStyle>
          <a:p>
            <a:pPr lvl="0" rtl="0"/>
            <a:r>
              <a:rPr lang="zh-CN" altLang="en-US"/>
              <a:t>单击此处编辑母版文本样式</a:t>
            </a:r>
          </a:p>
        </p:txBody>
      </p:sp>
      <p:pic>
        <p:nvPicPr>
          <p:cNvPr id="11" name="图形 10">
            <a:extLst>
              <a:ext uri="{FF2B5EF4-FFF2-40B4-BE49-F238E27FC236}">
                <a16:creationId xmlns:a16="http://schemas.microsoft.com/office/drawing/2014/main" id="{9CB50393-ACAA-59FB-EDD9-D6A45246EE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extLst>
      <p:ext uri="{BB962C8B-B14F-4D97-AF65-F5344CB8AC3E}">
        <p14:creationId xmlns:p14="http://schemas.microsoft.com/office/powerpoint/2010/main" val="253617974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任意多边形(F) 17">
            <a:extLst>
              <a:ext uri="{FF2B5EF4-FFF2-40B4-BE49-F238E27FC236}">
                <a16:creationId xmlns:a16="http://schemas.microsoft.com/office/drawing/2014/main" id="{B85198C3-2E2B-8874-B190-913F6956F27F}"/>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F) 21">
            <a:extLst>
              <a:ext uri="{FF2B5EF4-FFF2-40B4-BE49-F238E27FC236}">
                <a16:creationId xmlns:a16="http://schemas.microsoft.com/office/drawing/2014/main" id="{9C80863B-5076-EB08-18A2-8E31F090A5C9}"/>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2" name="任意多边形(F) 23">
            <a:extLst>
              <a:ext uri="{FF2B5EF4-FFF2-40B4-BE49-F238E27FC236}">
                <a16:creationId xmlns:a16="http://schemas.microsoft.com/office/drawing/2014/main" id="{BDD0B550-942E-F4E9-B09A-16F6C4F00DE0}"/>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5" name="椭圆形 14">
            <a:extLst>
              <a:ext uri="{FF2B5EF4-FFF2-40B4-BE49-F238E27FC236}">
                <a16:creationId xmlns:a16="http://schemas.microsoft.com/office/drawing/2014/main" id="{B00450AD-469A-81EC-8D58-093490CDE6F4}"/>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
        <p:nvSpPr>
          <p:cNvPr id="2" name="标题 3">
            <a:extLst>
              <a:ext uri="{FF2B5EF4-FFF2-40B4-BE49-F238E27FC236}">
                <a16:creationId xmlns:a16="http://schemas.microsoft.com/office/drawing/2014/main" id="{B5760B73-B111-FFDC-8074-91B4C106EE14}"/>
              </a:ext>
            </a:extLst>
          </p:cNvPr>
          <p:cNvSpPr>
            <a:spLocks noGrp="1"/>
          </p:cNvSpPr>
          <p:nvPr>
            <p:ph type="title"/>
          </p:nvPr>
        </p:nvSpPr>
        <p:spPr>
          <a:xfrm>
            <a:off x="521208" y="566928"/>
            <a:ext cx="11119104" cy="640080"/>
          </a:xfrm>
        </p:spPr>
        <p:txBody>
          <a:bodyPr rtlCol="0" anchor="t" anchorCtr="0">
            <a:no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Tree>
    <p:extLst>
      <p:ext uri="{BB962C8B-B14F-4D97-AF65-F5344CB8AC3E}">
        <p14:creationId xmlns:p14="http://schemas.microsoft.com/office/powerpoint/2010/main" val="166644162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任意多边形(F) 17">
            <a:extLst>
              <a:ext uri="{FF2B5EF4-FFF2-40B4-BE49-F238E27FC236}">
                <a16:creationId xmlns:a16="http://schemas.microsoft.com/office/drawing/2014/main" id="{B85198C3-2E2B-8874-B190-913F6956F27F}"/>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F) 21">
            <a:extLst>
              <a:ext uri="{FF2B5EF4-FFF2-40B4-BE49-F238E27FC236}">
                <a16:creationId xmlns:a16="http://schemas.microsoft.com/office/drawing/2014/main" id="{9C80863B-5076-EB08-18A2-8E31F090A5C9}"/>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2" name="任意多边形(F) 23">
            <a:extLst>
              <a:ext uri="{FF2B5EF4-FFF2-40B4-BE49-F238E27FC236}">
                <a16:creationId xmlns:a16="http://schemas.microsoft.com/office/drawing/2014/main" id="{BDD0B550-942E-F4E9-B09A-16F6C4F00DE0}"/>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5" name="椭圆形 14">
            <a:extLst>
              <a:ext uri="{FF2B5EF4-FFF2-40B4-BE49-F238E27FC236}">
                <a16:creationId xmlns:a16="http://schemas.microsoft.com/office/drawing/2014/main" id="{B00450AD-469A-81EC-8D58-093490CDE6F4}"/>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Tree>
    <p:extLst>
      <p:ext uri="{BB962C8B-B14F-4D97-AF65-F5344CB8AC3E}">
        <p14:creationId xmlns:p14="http://schemas.microsoft.com/office/powerpoint/2010/main" val="144893309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带字幕的视频">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21208" y="566928"/>
            <a:ext cx="11119104" cy="640080"/>
          </a:xfrm>
        </p:spPr>
        <p:txBody>
          <a:bodyPr rtlCol="0" anchor="t" anchorCtr="0">
            <a:no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
        <p:nvSpPr>
          <p:cNvPr id="16" name="媒体占位符 15">
            <a:extLst>
              <a:ext uri="{FF2B5EF4-FFF2-40B4-BE49-F238E27FC236}">
                <a16:creationId xmlns:a16="http://schemas.microsoft.com/office/drawing/2014/main" id="{0D165AF2-A462-FCF3-81AE-ADB955740CCB}"/>
              </a:ext>
            </a:extLst>
          </p:cNvPr>
          <p:cNvSpPr>
            <a:spLocks noGrp="1"/>
          </p:cNvSpPr>
          <p:nvPr>
            <p:ph type="media" sz="quarter" idx="10"/>
          </p:nvPr>
        </p:nvSpPr>
        <p:spPr>
          <a:xfrm>
            <a:off x="640080" y="1847088"/>
            <a:ext cx="7424928" cy="3776472"/>
          </a:xfrm>
        </p:spPr>
        <p:txBody>
          <a:bodyPr rtlCol="0">
            <a:noAutofit/>
          </a:bodyPr>
          <a:lstStyle>
            <a:lvl1pPr>
              <a:defRPr lang="zh-CN">
                <a:solidFill>
                  <a:schemeClr val="tx2"/>
                </a:solidFill>
              </a:defRPr>
            </a:lvl1pPr>
          </a:lstStyle>
          <a:p>
            <a:pPr rtl="0"/>
            <a:r>
              <a:rPr lang="zh-CN" altLang="en-US"/>
              <a:t>单击图标添加媒体</a:t>
            </a:r>
            <a:endParaRPr lang="zh-CN" dirty="0"/>
          </a:p>
        </p:txBody>
      </p:sp>
      <p:sp>
        <p:nvSpPr>
          <p:cNvPr id="5" name="任意多边形(F) 2">
            <a:extLst>
              <a:ext uri="{FF2B5EF4-FFF2-40B4-BE49-F238E27FC236}">
                <a16:creationId xmlns:a16="http://schemas.microsoft.com/office/drawing/2014/main" id="{5CA8910C-D8ED-5254-9603-C499A3F69701}"/>
              </a:ext>
            </a:extLst>
          </p:cNvPr>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4" name="任意多边形(F) 7">
            <a:extLst>
              <a:ext uri="{FF2B5EF4-FFF2-40B4-BE49-F238E27FC236}">
                <a16:creationId xmlns:a16="http://schemas.microsoft.com/office/drawing/2014/main" id="{0FCE207E-49DC-89F0-6C2E-AEDEB1A668DB}"/>
              </a:ext>
            </a:extLst>
          </p:cNvPr>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8" name="文本占位符 17">
            <a:extLst>
              <a:ext uri="{FF2B5EF4-FFF2-40B4-BE49-F238E27FC236}">
                <a16:creationId xmlns:a16="http://schemas.microsoft.com/office/drawing/2014/main" id="{C1550097-BD5F-E98D-20E3-A22C0C0388E5}"/>
              </a:ext>
            </a:extLst>
          </p:cNvPr>
          <p:cNvSpPr>
            <a:spLocks noGrp="1"/>
          </p:cNvSpPr>
          <p:nvPr>
            <p:ph type="body" sz="quarter" idx="11"/>
          </p:nvPr>
        </p:nvSpPr>
        <p:spPr>
          <a:xfrm>
            <a:off x="8412480" y="2715768"/>
            <a:ext cx="3364992" cy="3017520"/>
          </a:xfrm>
        </p:spPr>
        <p:txBody>
          <a:bodyPr rtlCol="0" anchor="b">
            <a:noAutofit/>
          </a:bodyPr>
          <a:lstStyle>
            <a:lvl1pPr>
              <a:lnSpc>
                <a:spcPct val="100000"/>
              </a:lnSpc>
              <a:spcBef>
                <a:spcPts val="0"/>
              </a:spcBef>
              <a:spcAft>
                <a:spcPts val="0"/>
              </a:spcAft>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0" indent="0">
              <a:lnSpc>
                <a:spcPct val="100000"/>
              </a:lnSpc>
              <a:spcBef>
                <a:spcPts val="1200"/>
              </a:spcBef>
              <a:spcAft>
                <a:spcPts val="0"/>
              </a:spcAft>
              <a:buNone/>
              <a:defRPr lang="zh-CN" sz="1800">
                <a:solidFill>
                  <a:schemeClr val="tx2"/>
                </a:solidFill>
              </a:defRPr>
            </a:lvl2pPr>
          </a:lstStyle>
          <a:p>
            <a:pPr lvl="0" rtl="0"/>
            <a:r>
              <a:rPr lang="zh-CN" altLang="en-US"/>
              <a:t>单击此处编辑母版文本样式</a:t>
            </a:r>
          </a:p>
          <a:p>
            <a:pPr lvl="1" rtl="0"/>
            <a:r>
              <a:rPr lang="zh-CN" altLang="en-US"/>
              <a:t>二级</a:t>
            </a:r>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noAutofit/>
          </a:bodyPr>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noAutofit/>
          </a:bodyPr>
          <a:lstStyle>
            <a:defPPr>
              <a:defRPr lang="zh-CN"/>
            </a:defPPr>
          </a:lstStyle>
          <a:p>
            <a:pPr rtl="0"/>
            <a:fld id="{D1BC2EDA-D519-4F34-BF3F-BFFF500F4B03}" type="slidenum">
              <a:rPr lang="zh-CN" smtClean="0"/>
              <a:t>‹#›</a:t>
            </a:fld>
            <a:endParaRPr lang="zh-CN" dirty="0"/>
          </a:p>
        </p:txBody>
      </p:sp>
    </p:spTree>
    <p:extLst>
      <p:ext uri="{BB962C8B-B14F-4D97-AF65-F5344CB8AC3E}">
        <p14:creationId xmlns:p14="http://schemas.microsoft.com/office/powerpoint/2010/main" val="66691949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guide id="3" orient="horz" pos="35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列表的图片">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21208" y="566928"/>
            <a:ext cx="11119104" cy="640080"/>
          </a:xfrm>
        </p:spPr>
        <p:txBody>
          <a:bodyPr rtlCol="0" anchor="t" anchorCtr="0">
            <a:norm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
        <p:nvSpPr>
          <p:cNvPr id="6" name="任意多边形(F) 3">
            <a:extLst>
              <a:ext uri="{FF2B5EF4-FFF2-40B4-BE49-F238E27FC236}">
                <a16:creationId xmlns:a16="http://schemas.microsoft.com/office/drawing/2014/main" id="{8D76C9A2-7310-AC9A-D74B-465F4A044014}"/>
              </a:ext>
            </a:extLst>
          </p:cNvPr>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8" name="长方形 7">
            <a:extLst>
              <a:ext uri="{FF2B5EF4-FFF2-40B4-BE49-F238E27FC236}">
                <a16:creationId xmlns:a16="http://schemas.microsoft.com/office/drawing/2014/main" id="{CCC7F2D7-0500-18AD-893F-3BFF96B94526}"/>
              </a:ext>
            </a:extLst>
          </p:cNvPr>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2" name="椭圆形 11">
            <a:extLst>
              <a:ext uri="{FF2B5EF4-FFF2-40B4-BE49-F238E27FC236}">
                <a16:creationId xmlns:a16="http://schemas.microsoft.com/office/drawing/2014/main" id="{D1B05A4D-E9FB-4913-E53E-1DE2DC2D9B04}"/>
              </a:ext>
            </a:extLst>
          </p:cNvPr>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任意多边形(F) 1">
            <a:extLst>
              <a:ext uri="{FF2B5EF4-FFF2-40B4-BE49-F238E27FC236}">
                <a16:creationId xmlns:a16="http://schemas.microsoft.com/office/drawing/2014/main" id="{CC1FF5F2-E394-6897-C493-6584D74D8CEB}"/>
              </a:ext>
            </a:extLst>
          </p:cNvPr>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22" name="内容占位符 2">
            <a:extLst>
              <a:ext uri="{FF2B5EF4-FFF2-40B4-BE49-F238E27FC236}">
                <a16:creationId xmlns:a16="http://schemas.microsoft.com/office/drawing/2014/main" id="{D0478807-656D-4B2C-5C1E-4A08154F6567}"/>
              </a:ext>
            </a:extLst>
          </p:cNvPr>
          <p:cNvSpPr txBox="1">
            <a:spLocks/>
          </p:cNvSpPr>
          <p:nvPr userDrawn="1"/>
        </p:nvSpPr>
        <p:spPr>
          <a:xfrm>
            <a:off x="824131" y="2343177"/>
            <a:ext cx="455742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zh-CN" sz="1400" kern="1200" smtClean="0">
                <a:solidFill>
                  <a:schemeClr val="tx1">
                    <a:lumMod val="75000"/>
                    <a:lumOff val="25000"/>
                  </a:schemeClr>
                </a:solidFill>
                <a:latin typeface="+mn-ea"/>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a:solidFill>
                  <a:schemeClr val="tx1">
                    <a:lumMod val="75000"/>
                    <a:lumOff val="25000"/>
                  </a:schemeClr>
                </a:solidFill>
                <a:latin typeface="+mn-ea"/>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zh-CN" sz="1200" kern="1200">
                <a:solidFill>
                  <a:schemeClr val="tx1"/>
                </a:solidFill>
                <a:latin typeface="+mn-ea"/>
                <a:ea typeface="+mn-ea"/>
                <a:cs typeface="+mn-cs"/>
              </a:defRPr>
            </a:lvl9pPr>
          </a:lstStyle>
          <a:p>
            <a:pPr rtl="0">
              <a:lnSpc>
                <a:spcPct val="150000"/>
              </a:lnSpc>
            </a:pPr>
            <a:r>
              <a:rPr lang="zh-CN" sz="2200" b="1">
                <a:solidFill>
                  <a:schemeClr val="tx2"/>
                </a:solidFill>
                <a:latin typeface="Microsoft YaHei UI" panose="020B0502040204020203" pitchFamily="34" charset="0"/>
                <a:ea typeface="Microsoft YaHei UI"/>
                <a:cs typeface="Segoe UI Semibold" panose="020B0502040204020203" pitchFamily="34" charset="0"/>
              </a:rPr>
              <a:t>1. </a:t>
            </a:r>
          </a:p>
          <a:p>
            <a:pPr rtl="0">
              <a:lnSpc>
                <a:spcPct val="150000"/>
              </a:lnSpc>
            </a:pPr>
            <a:r>
              <a:rPr lang="zh-CN" sz="2200" b="1">
                <a:solidFill>
                  <a:schemeClr val="tx2"/>
                </a:solidFill>
                <a:latin typeface="Microsoft YaHei UI" panose="020B0502040204020203" pitchFamily="34" charset="0"/>
                <a:ea typeface="Microsoft YaHei UI"/>
                <a:cs typeface="Segoe UI Semibold" panose="020B0502040204020203" pitchFamily="34" charset="0"/>
              </a:rPr>
              <a:t>2. </a:t>
            </a:r>
          </a:p>
          <a:p>
            <a:pPr rtl="0">
              <a:lnSpc>
                <a:spcPct val="150000"/>
              </a:lnSpc>
            </a:pPr>
            <a:r>
              <a:rPr lang="zh-CN" sz="2200" b="1">
                <a:solidFill>
                  <a:schemeClr val="tx2"/>
                </a:solidFill>
                <a:latin typeface="Microsoft YaHei UI" panose="020B0502040204020203" pitchFamily="34" charset="0"/>
                <a:ea typeface="Microsoft YaHei UI"/>
                <a:cs typeface="Segoe UI Semibold" panose="020B0502040204020203" pitchFamily="34" charset="0"/>
              </a:rPr>
              <a:t>3. </a:t>
            </a:r>
          </a:p>
          <a:p>
            <a:pPr rtl="0">
              <a:lnSpc>
                <a:spcPct val="150000"/>
              </a:lnSpc>
            </a:pPr>
            <a:r>
              <a:rPr lang="zh-CN" sz="2200" b="1">
                <a:solidFill>
                  <a:schemeClr val="tx2"/>
                </a:solidFill>
                <a:latin typeface="Microsoft YaHei UI" panose="020B0502040204020203" pitchFamily="34" charset="0"/>
                <a:ea typeface="Microsoft YaHei UI"/>
                <a:cs typeface="Segoe UI Semibold" panose="020B0502040204020203" pitchFamily="34" charset="0"/>
              </a:rPr>
              <a:t>4.</a:t>
            </a:r>
          </a:p>
        </p:txBody>
      </p:sp>
      <p:grpSp>
        <p:nvGrpSpPr>
          <p:cNvPr id="23" name="组 22">
            <a:extLst>
              <a:ext uri="{FF2B5EF4-FFF2-40B4-BE49-F238E27FC236}">
                <a16:creationId xmlns:a16="http://schemas.microsoft.com/office/drawing/2014/main" id="{FA8D9022-B854-F233-7BEE-8185E402F657}"/>
              </a:ext>
            </a:extLst>
          </p:cNvPr>
          <p:cNvGrpSpPr/>
          <p:nvPr userDrawn="1"/>
        </p:nvGrpSpPr>
        <p:grpSpPr>
          <a:xfrm>
            <a:off x="1203700" y="2891437"/>
            <a:ext cx="4183547" cy="2282229"/>
            <a:chOff x="6448201" y="2832180"/>
            <a:chExt cx="4483608" cy="2139696"/>
          </a:xfrm>
        </p:grpSpPr>
        <p:cxnSp>
          <p:nvCxnSpPr>
            <p:cNvPr id="24" name="直接连接符​​(S) 23">
              <a:extLst>
                <a:ext uri="{FF2B5EF4-FFF2-40B4-BE49-F238E27FC236}">
                  <a16:creationId xmlns:a16="http://schemas.microsoft.com/office/drawing/2014/main" id="{A1459528-99D6-5A0F-AEFA-AC4E7BC126D1}"/>
                </a:ext>
              </a:extLst>
            </p:cNvPr>
            <p:cNvCxnSpPr>
              <a:cxnSpLocks/>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A5AD794-5E76-98BF-3FC7-85579E091361}"/>
                </a:ext>
              </a:extLst>
            </p:cNvPr>
            <p:cNvCxnSpPr>
              <a:cxnSpLocks/>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EDD1146-913C-8E63-E619-A08A11AAF125}"/>
                </a:ext>
              </a:extLst>
            </p:cNvPr>
            <p:cNvCxnSpPr>
              <a:cxnSpLocks/>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4943E402-60F2-D003-3878-233462D26AA9}"/>
                </a:ext>
              </a:extLst>
            </p:cNvPr>
            <p:cNvCxnSpPr>
              <a:cxnSpLocks/>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文本占位符 17">
            <a:extLst>
              <a:ext uri="{FF2B5EF4-FFF2-40B4-BE49-F238E27FC236}">
                <a16:creationId xmlns:a16="http://schemas.microsoft.com/office/drawing/2014/main" id="{C1550097-BD5F-E98D-20E3-A22C0C0388E5}"/>
              </a:ext>
            </a:extLst>
          </p:cNvPr>
          <p:cNvSpPr>
            <a:spLocks noGrp="1"/>
          </p:cNvSpPr>
          <p:nvPr>
            <p:ph type="body" sz="quarter" idx="11"/>
          </p:nvPr>
        </p:nvSpPr>
        <p:spPr>
          <a:xfrm>
            <a:off x="1144528" y="2454311"/>
            <a:ext cx="4557428" cy="477764"/>
          </a:xfrm>
        </p:spPr>
        <p:txBody>
          <a:bodyPr rtlCol="0"/>
          <a:lstStyle>
            <a:lvl1pPr>
              <a:lnSpc>
                <a:spcPct val="100000"/>
              </a:lnSpc>
              <a:spcBef>
                <a:spcPts val="0"/>
              </a:spcBef>
              <a:spcAft>
                <a:spcPts val="0"/>
              </a:spcAft>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0" indent="0">
              <a:lnSpc>
                <a:spcPct val="100000"/>
              </a:lnSpc>
              <a:spcBef>
                <a:spcPts val="1200"/>
              </a:spcBef>
              <a:spcAft>
                <a:spcPts val="0"/>
              </a:spcAft>
              <a:buNone/>
              <a:defRPr lang="zh-CN" sz="1800">
                <a:solidFill>
                  <a:schemeClr val="tx2"/>
                </a:solidFill>
              </a:defRPr>
            </a:lvl2pPr>
          </a:lstStyle>
          <a:p>
            <a:pPr lvl="0" rtl="0"/>
            <a:r>
              <a:rPr lang="zh-CN" altLang="en-US"/>
              <a:t>单击此处编辑母版文本样式</a:t>
            </a:r>
          </a:p>
        </p:txBody>
      </p:sp>
      <p:sp>
        <p:nvSpPr>
          <p:cNvPr id="30" name="文本占位符 17">
            <a:extLst>
              <a:ext uri="{FF2B5EF4-FFF2-40B4-BE49-F238E27FC236}">
                <a16:creationId xmlns:a16="http://schemas.microsoft.com/office/drawing/2014/main" id="{D366D221-FD48-C909-F65B-085F44205EBB}"/>
              </a:ext>
            </a:extLst>
          </p:cNvPr>
          <p:cNvSpPr>
            <a:spLocks noGrp="1"/>
          </p:cNvSpPr>
          <p:nvPr>
            <p:ph type="body" sz="quarter" idx="15"/>
          </p:nvPr>
        </p:nvSpPr>
        <p:spPr>
          <a:xfrm>
            <a:off x="1144528" y="3222369"/>
            <a:ext cx="4557428" cy="477764"/>
          </a:xfrm>
        </p:spPr>
        <p:txBody>
          <a:bodyPr rtlCol="0"/>
          <a:lstStyle>
            <a:lvl1pPr>
              <a:lnSpc>
                <a:spcPct val="100000"/>
              </a:lnSpc>
              <a:spcBef>
                <a:spcPts val="0"/>
              </a:spcBef>
              <a:spcAft>
                <a:spcPts val="0"/>
              </a:spcAft>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0" indent="0">
              <a:lnSpc>
                <a:spcPct val="100000"/>
              </a:lnSpc>
              <a:spcBef>
                <a:spcPts val="1200"/>
              </a:spcBef>
              <a:spcAft>
                <a:spcPts val="0"/>
              </a:spcAft>
              <a:buNone/>
              <a:defRPr lang="zh-CN" sz="1800">
                <a:solidFill>
                  <a:schemeClr val="tx2"/>
                </a:solidFill>
              </a:defRPr>
            </a:lvl2pPr>
          </a:lstStyle>
          <a:p>
            <a:pPr lvl="0" rtl="0"/>
            <a:r>
              <a:rPr lang="zh-CN" altLang="en-US"/>
              <a:t>单击此处编辑母版文本样式</a:t>
            </a:r>
          </a:p>
        </p:txBody>
      </p:sp>
      <p:sp>
        <p:nvSpPr>
          <p:cNvPr id="31" name="文本占位符 17">
            <a:extLst>
              <a:ext uri="{FF2B5EF4-FFF2-40B4-BE49-F238E27FC236}">
                <a16:creationId xmlns:a16="http://schemas.microsoft.com/office/drawing/2014/main" id="{9BD84418-94A8-777A-FEF5-E2B3E93F44C2}"/>
              </a:ext>
            </a:extLst>
          </p:cNvPr>
          <p:cNvSpPr>
            <a:spLocks noGrp="1"/>
          </p:cNvSpPr>
          <p:nvPr>
            <p:ph type="body" sz="quarter" idx="16"/>
          </p:nvPr>
        </p:nvSpPr>
        <p:spPr>
          <a:xfrm>
            <a:off x="1144528" y="3992637"/>
            <a:ext cx="4557428" cy="477764"/>
          </a:xfrm>
        </p:spPr>
        <p:txBody>
          <a:bodyPr rtlCol="0"/>
          <a:lstStyle>
            <a:lvl1pPr>
              <a:lnSpc>
                <a:spcPct val="100000"/>
              </a:lnSpc>
              <a:spcBef>
                <a:spcPts val="0"/>
              </a:spcBef>
              <a:spcAft>
                <a:spcPts val="0"/>
              </a:spcAft>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0" indent="0">
              <a:lnSpc>
                <a:spcPct val="100000"/>
              </a:lnSpc>
              <a:spcBef>
                <a:spcPts val="1200"/>
              </a:spcBef>
              <a:spcAft>
                <a:spcPts val="0"/>
              </a:spcAft>
              <a:buNone/>
              <a:defRPr lang="zh-CN" sz="1800">
                <a:solidFill>
                  <a:schemeClr val="tx2"/>
                </a:solidFill>
              </a:defRPr>
            </a:lvl2pPr>
          </a:lstStyle>
          <a:p>
            <a:pPr lvl="0" rtl="0"/>
            <a:r>
              <a:rPr lang="zh-CN" altLang="en-US"/>
              <a:t>单击此处编辑母版文本样式</a:t>
            </a:r>
          </a:p>
        </p:txBody>
      </p:sp>
      <p:sp>
        <p:nvSpPr>
          <p:cNvPr id="32" name="文本占位符 17">
            <a:extLst>
              <a:ext uri="{FF2B5EF4-FFF2-40B4-BE49-F238E27FC236}">
                <a16:creationId xmlns:a16="http://schemas.microsoft.com/office/drawing/2014/main" id="{EFF35093-CCA2-ABAA-FBB6-03256FB06BD9}"/>
              </a:ext>
            </a:extLst>
          </p:cNvPr>
          <p:cNvSpPr>
            <a:spLocks noGrp="1"/>
          </p:cNvSpPr>
          <p:nvPr>
            <p:ph type="body" sz="quarter" idx="17"/>
          </p:nvPr>
        </p:nvSpPr>
        <p:spPr>
          <a:xfrm>
            <a:off x="1144528" y="4775296"/>
            <a:ext cx="4557428" cy="477764"/>
          </a:xfrm>
        </p:spPr>
        <p:txBody>
          <a:bodyPr rtlCol="0"/>
          <a:lstStyle>
            <a:lvl1pPr>
              <a:lnSpc>
                <a:spcPct val="100000"/>
              </a:lnSpc>
              <a:spcBef>
                <a:spcPts val="0"/>
              </a:spcBef>
              <a:spcAft>
                <a:spcPts val="0"/>
              </a:spcAft>
              <a:defRPr lang="zh-CN" sz="2200" b="1">
                <a:solidFill>
                  <a:schemeClr val="tx2"/>
                </a:solidFill>
                <a:latin typeface="Microsoft YaHei UI" panose="020B0702040204020203" pitchFamily="34" charset="0"/>
                <a:ea typeface="Microsoft YaHei UI"/>
                <a:cs typeface="Segoe UI Semibold" panose="020B0702040204020203" pitchFamily="34" charset="0"/>
              </a:defRPr>
            </a:lvl1pPr>
            <a:lvl2pPr marL="0" indent="0">
              <a:lnSpc>
                <a:spcPct val="100000"/>
              </a:lnSpc>
              <a:spcBef>
                <a:spcPts val="1200"/>
              </a:spcBef>
              <a:spcAft>
                <a:spcPts val="0"/>
              </a:spcAft>
              <a:buNone/>
              <a:defRPr lang="zh-CN" sz="1800">
                <a:solidFill>
                  <a:schemeClr val="tx2"/>
                </a:solidFill>
              </a:defRPr>
            </a:lvl2pPr>
          </a:lstStyle>
          <a:p>
            <a:pPr lvl="0" rtl="0"/>
            <a:r>
              <a:rPr lang="zh-CN" altLang="en-US"/>
              <a:t>单击此处编辑母版文本样式</a:t>
            </a:r>
          </a:p>
        </p:txBody>
      </p:sp>
      <p:sp>
        <p:nvSpPr>
          <p:cNvPr id="21" name="图片占位符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rtlCol="0"/>
          <a:lstStyle>
            <a:defPPr>
              <a:defRPr lang="zh-CN"/>
            </a:defPPr>
          </a:lstStyle>
          <a:p>
            <a:pPr rtl="0"/>
            <a:r>
              <a:rPr lang="zh-CN" altLang="en-US"/>
              <a:t>单击图标添加图片</a:t>
            </a:r>
            <a:endParaRPr lang="zh-CN" dirty="0"/>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Tree>
    <p:extLst>
      <p:ext uri="{BB962C8B-B14F-4D97-AF65-F5344CB8AC3E}">
        <p14:creationId xmlns:p14="http://schemas.microsoft.com/office/powerpoint/2010/main" val="167936795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带标题的图片">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椭圆形 2">
            <a:extLst>
              <a:ext uri="{FF2B5EF4-FFF2-40B4-BE49-F238E27FC236}">
                <a16:creationId xmlns:a16="http://schemas.microsoft.com/office/drawing/2014/main" id="{85AC3F0E-B550-5DF3-6FEE-B1EFAC15A05B}"/>
              </a:ext>
            </a:extLst>
          </p:cNvPr>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5" name="任意多边形(F) 17">
            <a:extLst>
              <a:ext uri="{FF2B5EF4-FFF2-40B4-BE49-F238E27FC236}">
                <a16:creationId xmlns:a16="http://schemas.microsoft.com/office/drawing/2014/main" id="{4B8B6206-1D28-8534-BE4D-6893F8FE67B7}"/>
              </a:ext>
            </a:extLst>
          </p:cNvPr>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1" name="椭圆形 10">
            <a:extLst>
              <a:ext uri="{FF2B5EF4-FFF2-40B4-BE49-F238E27FC236}">
                <a16:creationId xmlns:a16="http://schemas.microsoft.com/office/drawing/2014/main" id="{7F5405D2-9527-BA12-A7AC-4B93151CCBC5}"/>
              </a:ext>
            </a:extLst>
          </p:cNvPr>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14" name="任意多边形(F) 10">
            <a:extLst>
              <a:ext uri="{FF2B5EF4-FFF2-40B4-BE49-F238E27FC236}">
                <a16:creationId xmlns:a16="http://schemas.microsoft.com/office/drawing/2014/main" id="{A0CC5EDC-49D4-6111-36CB-3C8A2D02A8DE}"/>
              </a:ext>
            </a:extLst>
          </p:cNvPr>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21208" y="566928"/>
            <a:ext cx="11119104" cy="640080"/>
          </a:xfrm>
        </p:spPr>
        <p:txBody>
          <a:bodyPr rtlCol="0" anchor="t" anchorCtr="0">
            <a:no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
        <p:nvSpPr>
          <p:cNvPr id="21" name="图片占位符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rtlCol="0">
            <a:noAutofit/>
          </a:bodyPr>
          <a:lstStyle>
            <a:defPPr>
              <a:defRPr lang="zh-CN"/>
            </a:defPPr>
          </a:lstStyle>
          <a:p>
            <a:pPr rtl="0"/>
            <a:r>
              <a:rPr lang="zh-CN" altLang="en-US"/>
              <a:t>单击图标添加图片</a:t>
            </a:r>
            <a:endParaRPr lang="zh-CN" dirty="0"/>
          </a:p>
        </p:txBody>
      </p:sp>
      <p:sp>
        <p:nvSpPr>
          <p:cNvPr id="17" name="内容占位符 16">
            <a:extLst>
              <a:ext uri="{FF2B5EF4-FFF2-40B4-BE49-F238E27FC236}">
                <a16:creationId xmlns:a16="http://schemas.microsoft.com/office/drawing/2014/main" id="{F4DDC946-276A-D975-DF69-141E11E4CA64}"/>
              </a:ext>
            </a:extLst>
          </p:cNvPr>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noAutofit/>
          </a:bodyPr>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noAutofit/>
          </a:bodyPr>
          <a:lstStyle>
            <a:defPPr>
              <a:defRPr lang="zh-CN"/>
            </a:defPPr>
          </a:lstStyle>
          <a:p>
            <a:pPr rtl="0"/>
            <a:fld id="{D1BC2EDA-D519-4F34-BF3F-BFFF500F4B03}" type="slidenum">
              <a:rPr lang="zh-CN" smtClean="0"/>
              <a:t>‹#›</a:t>
            </a:fld>
            <a:endParaRPr lang="zh-CN" dirty="0"/>
          </a:p>
        </p:txBody>
      </p:sp>
    </p:spTree>
    <p:extLst>
      <p:ext uri="{BB962C8B-B14F-4D97-AF65-F5344CB8AC3E}">
        <p14:creationId xmlns:p14="http://schemas.microsoft.com/office/powerpoint/2010/main" val="91152299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任意多边形(F) 14">
            <a:extLst>
              <a:ext uri="{FF2B5EF4-FFF2-40B4-BE49-F238E27FC236}">
                <a16:creationId xmlns:a16="http://schemas.microsoft.com/office/drawing/2014/main" id="{82D433C4-79DD-42C5-9147-9E5DDECB6624}"/>
              </a:ext>
            </a:extLst>
          </p:cNvPr>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F) 12">
            <a:extLst>
              <a:ext uri="{FF2B5EF4-FFF2-40B4-BE49-F238E27FC236}">
                <a16:creationId xmlns:a16="http://schemas.microsoft.com/office/drawing/2014/main" id="{B6078FDE-6CEC-993E-3339-544DEDA6AB82}"/>
              </a:ext>
            </a:extLst>
          </p:cNvPr>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2" name="椭圆形 11">
            <a:extLst>
              <a:ext uri="{FF2B5EF4-FFF2-40B4-BE49-F238E27FC236}">
                <a16:creationId xmlns:a16="http://schemas.microsoft.com/office/drawing/2014/main" id="{DE6A9E29-841B-F63A-A4FB-958C2A39A40A}"/>
              </a:ext>
            </a:extLst>
          </p:cNvPr>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15" name="椭圆形 14">
            <a:extLst>
              <a:ext uri="{FF2B5EF4-FFF2-40B4-BE49-F238E27FC236}">
                <a16:creationId xmlns:a16="http://schemas.microsoft.com/office/drawing/2014/main" id="{541E8E1F-3A86-62FC-58AB-E196456B4583}"/>
              </a:ext>
            </a:extLst>
          </p:cNvPr>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21208" y="566928"/>
            <a:ext cx="11119104" cy="640080"/>
          </a:xfrm>
        </p:spPr>
        <p:txBody>
          <a:bodyPr rtlCol="0" anchor="t" anchorCtr="0">
            <a:noAutofit/>
          </a:bodyPr>
          <a:lstStyle>
            <a:lvl1pPr algn="ctr">
              <a:defRPr lang="zh-CN" sz="3200" b="1">
                <a:solidFill>
                  <a:schemeClr val="tx2"/>
                </a:solidFill>
                <a:latin typeface="+mn-ea"/>
                <a:ea typeface="+mn-ea"/>
              </a:defRPr>
            </a:lvl1pPr>
          </a:lstStyle>
          <a:p>
            <a:pPr rtl="0"/>
            <a:r>
              <a:rPr lang="zh-CN" altLang="en-US"/>
              <a:t>单击此处编辑母版标题样式</a:t>
            </a:r>
            <a:endParaRPr lang="zh-CN"/>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noAutofit/>
          </a:bodyPr>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noAutofit/>
          </a:bodyPr>
          <a:lstStyle>
            <a:defPPr>
              <a:defRPr lang="zh-CN"/>
            </a:defPPr>
          </a:lstStyle>
          <a:p>
            <a:pPr rtl="0"/>
            <a:fld id="{D1BC2EDA-D519-4F34-BF3F-BFFF500F4B03}" type="slidenum">
              <a:rPr lang="zh-CN" smtClean="0"/>
              <a:t>‹#›</a:t>
            </a:fld>
            <a:endParaRPr lang="zh-CN" dirty="0"/>
          </a:p>
        </p:txBody>
      </p:sp>
      <p:sp>
        <p:nvSpPr>
          <p:cNvPr id="17" name="内容占位符 16">
            <a:extLst>
              <a:ext uri="{FF2B5EF4-FFF2-40B4-BE49-F238E27FC236}">
                <a16:creationId xmlns:a16="http://schemas.microsoft.com/office/drawing/2014/main" id="{F4DDC946-276A-D975-DF69-141E11E4CA64}"/>
              </a:ext>
            </a:extLst>
          </p:cNvPr>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
        <p:nvSpPr>
          <p:cNvPr id="16" name="内容占位符 16">
            <a:extLst>
              <a:ext uri="{FF2B5EF4-FFF2-40B4-BE49-F238E27FC236}">
                <a16:creationId xmlns:a16="http://schemas.microsoft.com/office/drawing/2014/main" id="{09C5826C-6081-DF9F-2832-3E46BA58C61C}"/>
              </a:ext>
            </a:extLst>
          </p:cNvPr>
          <p:cNvSpPr>
            <a:spLocks noGrp="1"/>
          </p:cNvSpPr>
          <p:nvPr>
            <p:ph sz="quarter" idx="16"/>
          </p:nvPr>
        </p:nvSpPr>
        <p:spPr>
          <a:xfrm>
            <a:off x="6419088" y="2002536"/>
            <a:ext cx="5138928" cy="3685032"/>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Tree>
    <p:extLst>
      <p:ext uri="{BB962C8B-B14F-4D97-AF65-F5344CB8AC3E}">
        <p14:creationId xmlns:p14="http://schemas.microsoft.com/office/powerpoint/2010/main" val="314754430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列表">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椭圆形 32">
            <a:extLst>
              <a:ext uri="{FF2B5EF4-FFF2-40B4-BE49-F238E27FC236}">
                <a16:creationId xmlns:a16="http://schemas.microsoft.com/office/drawing/2014/main" id="{EA15E1F6-FCC0-B1B8-8F0A-02FAAB3F0D1E}"/>
              </a:ext>
            </a:extLst>
          </p:cNvPr>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5" name="任意多边形(F) 7">
            <a:extLst>
              <a:ext uri="{FF2B5EF4-FFF2-40B4-BE49-F238E27FC236}">
                <a16:creationId xmlns:a16="http://schemas.microsoft.com/office/drawing/2014/main" id="{8A0AB697-65DD-D82E-FD2B-BB10E141E719}"/>
              </a:ext>
            </a:extLst>
          </p:cNvPr>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39" name="椭圆形 38">
            <a:extLst>
              <a:ext uri="{FF2B5EF4-FFF2-40B4-BE49-F238E27FC236}">
                <a16:creationId xmlns:a16="http://schemas.microsoft.com/office/drawing/2014/main" id="{6DF637CE-F1AA-EB3D-67EB-815F56FFB509}"/>
              </a:ext>
            </a:extLst>
          </p:cNvPr>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CCC7F2D7-0500-18AD-893F-3BFF96B94526}"/>
              </a:ext>
            </a:extLst>
          </p:cNvPr>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48640" y="2386584"/>
            <a:ext cx="4837176" cy="2103120"/>
          </a:xfrm>
        </p:spPr>
        <p:txBody>
          <a:bodyPr rtlCol="0" anchor="t" anchorCtr="0">
            <a:normAutofit/>
          </a:bodyPr>
          <a:lstStyle>
            <a:lvl1pPr algn="l">
              <a:defRPr lang="zh-CN" sz="3200" b="1">
                <a:solidFill>
                  <a:schemeClr val="tx2"/>
                </a:solidFill>
                <a:latin typeface="+mn-ea"/>
                <a:ea typeface="+mn-ea"/>
              </a:defRPr>
            </a:lvl1pPr>
          </a:lstStyle>
          <a:p>
            <a:pPr rtl="0"/>
            <a:r>
              <a:rPr lang="zh-CN" altLang="en-US"/>
              <a:t>单击此处编辑母版标题样式</a:t>
            </a:r>
            <a:endParaRPr lang="zh-CN"/>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
        <p:nvSpPr>
          <p:cNvPr id="17" name="内容占位符 2">
            <a:extLst>
              <a:ext uri="{FF2B5EF4-FFF2-40B4-BE49-F238E27FC236}">
                <a16:creationId xmlns:a16="http://schemas.microsoft.com/office/drawing/2014/main" id="{B70A54A3-3D1B-FF08-2460-114DA5BF6D5A}"/>
              </a:ext>
            </a:extLst>
          </p:cNvPr>
          <p:cNvSpPr txBox="1">
            <a:spLocks/>
          </p:cNvSpPr>
          <p:nvPr userDrawn="1"/>
        </p:nvSpPr>
        <p:spPr>
          <a:xfrm>
            <a:off x="6812124" y="1474457"/>
            <a:ext cx="4187767"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zh-CN" sz="1400" kern="1200" smtClean="0">
                <a:solidFill>
                  <a:schemeClr val="tx1">
                    <a:lumMod val="75000"/>
                    <a:lumOff val="25000"/>
                  </a:schemeClr>
                </a:solidFill>
                <a:latin typeface="+mn-ea"/>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smtClean="0">
                <a:solidFill>
                  <a:schemeClr val="tx1">
                    <a:lumMod val="75000"/>
                    <a:lumOff val="25000"/>
                  </a:schemeClr>
                </a:solidFill>
                <a:latin typeface="+mn-ea"/>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zh-CN" sz="1400" kern="1200">
                <a:solidFill>
                  <a:schemeClr val="tx1">
                    <a:lumMod val="75000"/>
                    <a:lumOff val="25000"/>
                  </a:schemeClr>
                </a:solidFill>
                <a:latin typeface="+mn-ea"/>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zh-CN" sz="1200" kern="1200">
                <a:solidFill>
                  <a:schemeClr val="tx1"/>
                </a:solidFill>
                <a:latin typeface="+mn-ea"/>
                <a:ea typeface="+mn-ea"/>
                <a:cs typeface="+mn-cs"/>
              </a:defRPr>
            </a:lvl9pPr>
          </a:lstStyle>
          <a:p>
            <a:pPr rtl="0">
              <a:lnSpc>
                <a:spcPct val="150000"/>
              </a:lnSpc>
            </a:pPr>
            <a:endParaRPr lang="zh-CN" sz="2200" b="1" dirty="0">
              <a:solidFill>
                <a:schemeClr val="tx2"/>
              </a:solidFill>
              <a:latin typeface="Microsoft YaHei UI" panose="020B0502040204020203" pitchFamily="34" charset="0"/>
              <a:ea typeface="Microsoft YaHei UI"/>
              <a:cs typeface="Segoe UI Semibold" panose="020B0502040204020203" pitchFamily="34" charset="0"/>
            </a:endParaRPr>
          </a:p>
        </p:txBody>
      </p:sp>
      <p:pic>
        <p:nvPicPr>
          <p:cNvPr id="37" name="图片占位符 10">
            <a:extLst>
              <a:ext uri="{FF2B5EF4-FFF2-40B4-BE49-F238E27FC236}">
                <a16:creationId xmlns:a16="http://schemas.microsoft.com/office/drawing/2014/main" id="{670B5801-42BD-259B-180E-B4706551C0A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10406331" y="598826"/>
            <a:ext cx="2384497" cy="1186841"/>
          </a:xfrm>
          <a:prstGeom prst="rect">
            <a:avLst/>
          </a:prstGeom>
          <a:noFill/>
          <a:effectLst>
            <a:outerShdw blurRad="66753" dist="39609" dir="12780000" sx="101109" sy="101109" algn="t" rotWithShape="0">
              <a:prstClr val="black">
                <a:alpha val="17409"/>
              </a:prstClr>
            </a:outerShdw>
          </a:effectLst>
        </p:spPr>
      </p:pic>
    </p:spTree>
    <p:extLst>
      <p:ext uri="{BB962C8B-B14F-4D97-AF65-F5344CB8AC3E}">
        <p14:creationId xmlns:p14="http://schemas.microsoft.com/office/powerpoint/2010/main" val="2078635403"/>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任意多边形(F) 22">
            <a:extLst>
              <a:ext uri="{FF2B5EF4-FFF2-40B4-BE49-F238E27FC236}">
                <a16:creationId xmlns:a16="http://schemas.microsoft.com/office/drawing/2014/main" id="{CCB0938D-C7B4-782B-BFAF-F503DE1CAEF0}"/>
              </a:ext>
            </a:extLst>
          </p:cNvPr>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2" name="任意多边形(F) 19">
            <a:extLst>
              <a:ext uri="{FF2B5EF4-FFF2-40B4-BE49-F238E27FC236}">
                <a16:creationId xmlns:a16="http://schemas.microsoft.com/office/drawing/2014/main" id="{27AD3143-C49E-0951-0DB8-A9ABF0AB7E13}"/>
              </a:ext>
            </a:extLst>
          </p:cNvPr>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solidFill>
                <a:schemeClr val="tx2"/>
              </a:solidFill>
            </a:endParaRPr>
          </a:p>
        </p:txBody>
      </p:sp>
      <p:pic>
        <p:nvPicPr>
          <p:cNvPr id="16" name="图片占位符 10">
            <a:extLst>
              <a:ext uri="{FF2B5EF4-FFF2-40B4-BE49-F238E27FC236}">
                <a16:creationId xmlns:a16="http://schemas.microsoft.com/office/drawing/2014/main" id="{354EAA14-8DA6-82B8-268B-6AC90131138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0800000">
            <a:off x="2964226" y="-5834"/>
            <a:ext cx="2384497" cy="1186841"/>
          </a:xfrm>
          <a:prstGeom prst="rect">
            <a:avLst/>
          </a:prstGeom>
          <a:noFill/>
          <a:effectLst>
            <a:outerShdw blurRad="66753" dist="39609" dir="12780000" sx="101109" sy="101109" algn="t" rotWithShape="0">
              <a:prstClr val="black">
                <a:alpha val="17409"/>
              </a:prstClr>
            </a:outerShdw>
          </a:effectLst>
        </p:spPr>
      </p:pic>
      <p:sp>
        <p:nvSpPr>
          <p:cNvPr id="22" name="椭圆形 21">
            <a:extLst>
              <a:ext uri="{FF2B5EF4-FFF2-40B4-BE49-F238E27FC236}">
                <a16:creationId xmlns:a16="http://schemas.microsoft.com/office/drawing/2014/main" id="{91F142C3-F309-0D74-D5C5-3EAB19D43031}"/>
              </a:ext>
            </a:extLst>
          </p:cNvPr>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48640" y="2386584"/>
            <a:ext cx="4837176" cy="2103120"/>
          </a:xfrm>
        </p:spPr>
        <p:txBody>
          <a:bodyPr rtlCol="0" anchor="t" anchorCtr="0">
            <a:normAutofit/>
          </a:bodyPr>
          <a:lstStyle>
            <a:lvl1pPr algn="l">
              <a:defRPr lang="zh-CN" sz="3200" b="1">
                <a:solidFill>
                  <a:schemeClr val="tx2"/>
                </a:solidFill>
                <a:latin typeface="+mn-ea"/>
                <a:ea typeface="+mn-ea"/>
              </a:defRPr>
            </a:lvl1pPr>
          </a:lstStyle>
          <a:p>
            <a:pPr rtl="0"/>
            <a:r>
              <a:rPr lang="zh-CN" altLang="en-US"/>
              <a:t>单击此处编辑母版标题样式</a:t>
            </a:r>
            <a:endParaRPr lang="zh-CN"/>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
        <p:nvSpPr>
          <p:cNvPr id="23" name="内容占位符 16">
            <a:extLst>
              <a:ext uri="{FF2B5EF4-FFF2-40B4-BE49-F238E27FC236}">
                <a16:creationId xmlns:a16="http://schemas.microsoft.com/office/drawing/2014/main" id="{A56C6565-B97C-5C01-FA9D-8CF1B20447E2}"/>
              </a:ext>
            </a:extLst>
          </p:cNvPr>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Tree>
    <p:extLst>
      <p:ext uri="{BB962C8B-B14F-4D97-AF65-F5344CB8AC3E}">
        <p14:creationId xmlns:p14="http://schemas.microsoft.com/office/powerpoint/2010/main" val="314677815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任意多边形(F) 13">
            <a:extLst>
              <a:ext uri="{FF2B5EF4-FFF2-40B4-BE49-F238E27FC236}">
                <a16:creationId xmlns:a16="http://schemas.microsoft.com/office/drawing/2014/main" id="{3444D42C-1BDD-684F-2ED7-CBF2B31FA0BD}"/>
              </a:ext>
            </a:extLst>
          </p:cNvPr>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6" name="椭圆形 5">
            <a:extLst>
              <a:ext uri="{FF2B5EF4-FFF2-40B4-BE49-F238E27FC236}">
                <a16:creationId xmlns:a16="http://schemas.microsoft.com/office/drawing/2014/main" id="{2B266F6B-F29A-5957-62EB-27F8C2FAEB4C}"/>
              </a:ext>
            </a:extLst>
          </p:cNvPr>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占位符 10">
            <a:extLst>
              <a:ext uri="{FF2B5EF4-FFF2-40B4-BE49-F238E27FC236}">
                <a16:creationId xmlns:a16="http://schemas.microsoft.com/office/drawing/2014/main" id="{C18B912F-D300-065E-2807-E2EA07EBA5B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63206" y="5671159"/>
            <a:ext cx="2384497" cy="1186841"/>
          </a:xfrm>
          <a:prstGeom prst="rect">
            <a:avLst/>
          </a:prstGeom>
          <a:noFill/>
          <a:effectLst>
            <a:outerShdw blurRad="66753" dist="39609" dir="12780000" sx="101109" sy="101109" algn="t" rotWithShape="0">
              <a:prstClr val="black">
                <a:alpha val="17409"/>
              </a:prstClr>
            </a:outerShdw>
          </a:effectLst>
        </p:spPr>
      </p:pic>
      <p:sp>
        <p:nvSpPr>
          <p:cNvPr id="13" name="椭圆形 12">
            <a:extLst>
              <a:ext uri="{FF2B5EF4-FFF2-40B4-BE49-F238E27FC236}">
                <a16:creationId xmlns:a16="http://schemas.microsoft.com/office/drawing/2014/main" id="{10AC709F-F9A3-D8F0-A42E-A2C94191DFC0}"/>
              </a:ext>
            </a:extLst>
          </p:cNvPr>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48640" y="2386584"/>
            <a:ext cx="4837176" cy="2103120"/>
          </a:xfrm>
        </p:spPr>
        <p:txBody>
          <a:bodyPr rtlCol="0" anchor="t" anchorCtr="0">
            <a:normAutofit/>
          </a:bodyPr>
          <a:lstStyle>
            <a:lvl1pPr algn="l">
              <a:defRPr lang="zh-CN" sz="3200" b="1">
                <a:solidFill>
                  <a:schemeClr val="tx2"/>
                </a:solidFill>
                <a:latin typeface="+mn-ea"/>
                <a:ea typeface="+mn-ea"/>
              </a:defRPr>
            </a:lvl1pPr>
          </a:lstStyle>
          <a:p>
            <a:pPr rtl="0"/>
            <a:r>
              <a:rPr lang="zh-CN" altLang="en-US"/>
              <a:t>单击此处编辑母版标题样式</a:t>
            </a:r>
            <a:endParaRPr lang="zh-CN"/>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
        <p:nvSpPr>
          <p:cNvPr id="23" name="内容占位符 16">
            <a:extLst>
              <a:ext uri="{FF2B5EF4-FFF2-40B4-BE49-F238E27FC236}">
                <a16:creationId xmlns:a16="http://schemas.microsoft.com/office/drawing/2014/main" id="{A56C6565-B97C-5C01-FA9D-8CF1B20447E2}"/>
              </a:ext>
            </a:extLst>
          </p:cNvPr>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Tree>
    <p:extLst>
      <p:ext uri="{BB962C8B-B14F-4D97-AF65-F5344CB8AC3E}">
        <p14:creationId xmlns:p14="http://schemas.microsoft.com/office/powerpoint/2010/main" val="147803514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任意多边形(F) 17">
            <a:extLst>
              <a:ext uri="{FF2B5EF4-FFF2-40B4-BE49-F238E27FC236}">
                <a16:creationId xmlns:a16="http://schemas.microsoft.com/office/drawing/2014/main" id="{B85198C3-2E2B-8874-B190-913F6956F27F}"/>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7" name="任意多边形(F) 21">
            <a:extLst>
              <a:ext uri="{FF2B5EF4-FFF2-40B4-BE49-F238E27FC236}">
                <a16:creationId xmlns:a16="http://schemas.microsoft.com/office/drawing/2014/main" id="{9C80863B-5076-EB08-18A2-8E31F090A5C9}"/>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2" name="任意多边形(F) 23">
            <a:extLst>
              <a:ext uri="{FF2B5EF4-FFF2-40B4-BE49-F238E27FC236}">
                <a16:creationId xmlns:a16="http://schemas.microsoft.com/office/drawing/2014/main" id="{BDD0B550-942E-F4E9-B09A-16F6C4F00DE0}"/>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dirty="0"/>
          </a:p>
        </p:txBody>
      </p:sp>
      <p:sp>
        <p:nvSpPr>
          <p:cNvPr id="15" name="椭圆形 14">
            <a:extLst>
              <a:ext uri="{FF2B5EF4-FFF2-40B4-BE49-F238E27FC236}">
                <a16:creationId xmlns:a16="http://schemas.microsoft.com/office/drawing/2014/main" id="{B00450AD-469A-81EC-8D58-093490CDE6F4}"/>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defPPr>
              <a:defRPr lang="zh-CN"/>
            </a:defPPr>
          </a:lstStyle>
          <a:p>
            <a:pPr algn="ctr" rtl="0"/>
            <a:endParaRPr lang="zh-CN" sz="1800" dirty="0"/>
          </a:p>
        </p:txBody>
      </p:sp>
      <p:sp>
        <p:nvSpPr>
          <p:cNvPr id="10" name="标题 3">
            <a:extLst>
              <a:ext uri="{FF2B5EF4-FFF2-40B4-BE49-F238E27FC236}">
                <a16:creationId xmlns:a16="http://schemas.microsoft.com/office/drawing/2014/main" id="{AD72A3CF-7B92-425B-B6F6-280533A6D9E3}"/>
              </a:ext>
            </a:extLst>
          </p:cNvPr>
          <p:cNvSpPr>
            <a:spLocks noGrp="1"/>
          </p:cNvSpPr>
          <p:nvPr>
            <p:ph type="title"/>
          </p:nvPr>
        </p:nvSpPr>
        <p:spPr>
          <a:xfrm>
            <a:off x="548640" y="2386584"/>
            <a:ext cx="4837176" cy="2103120"/>
          </a:xfrm>
        </p:spPr>
        <p:txBody>
          <a:bodyPr rtlCol="0" anchor="t" anchorCtr="0">
            <a:normAutofit/>
          </a:bodyPr>
          <a:lstStyle>
            <a:lvl1pPr algn="l">
              <a:defRPr lang="zh-CN" sz="3200" b="1">
                <a:solidFill>
                  <a:schemeClr val="tx2"/>
                </a:solidFill>
                <a:latin typeface="+mn-ea"/>
                <a:ea typeface="+mn-ea"/>
              </a:defRPr>
            </a:lvl1pPr>
          </a:lstStyle>
          <a:p>
            <a:pPr rtl="0"/>
            <a:r>
              <a:rPr lang="zh-CN" altLang="en-US"/>
              <a:t>单击此处编辑母版标题样式</a:t>
            </a:r>
            <a:endParaRPr lang="zh-CN"/>
          </a:p>
        </p:txBody>
      </p:sp>
      <p:sp>
        <p:nvSpPr>
          <p:cNvPr id="19" name="页脚占位符 18">
            <a:extLst>
              <a:ext uri="{FF2B5EF4-FFF2-40B4-BE49-F238E27FC236}">
                <a16:creationId xmlns:a16="http://schemas.microsoft.com/office/drawing/2014/main" id="{7EAB2424-7563-1DC0-626C-6310A612A59B}"/>
              </a:ext>
            </a:extLst>
          </p:cNvPr>
          <p:cNvSpPr>
            <a:spLocks noGrp="1"/>
          </p:cNvSpPr>
          <p:nvPr>
            <p:ph type="ftr" sz="quarter" idx="12"/>
          </p:nvPr>
        </p:nvSpPr>
        <p:spPr/>
        <p:txBody>
          <a:bodyPr rtlCol="0"/>
          <a:lstStyle>
            <a:defPPr>
              <a:defRPr lang="zh-CN"/>
            </a:defPPr>
          </a:lstStyle>
          <a:p>
            <a:pPr rtl="0"/>
            <a:endParaRPr lang="zh-CN" dirty="0"/>
          </a:p>
        </p:txBody>
      </p:sp>
      <p:sp>
        <p:nvSpPr>
          <p:cNvPr id="20" name="灯片编号占位符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rtlCol="0"/>
          <a:lstStyle>
            <a:defPPr>
              <a:defRPr lang="zh-CN"/>
            </a:defPPr>
          </a:lstStyle>
          <a:p>
            <a:pPr rtl="0"/>
            <a:fld id="{D1BC2EDA-D519-4F34-BF3F-BFFF500F4B03}" type="slidenum">
              <a:rPr lang="zh-CN" smtClean="0"/>
              <a:t>‹#›</a:t>
            </a:fld>
            <a:endParaRPr lang="zh-CN" dirty="0"/>
          </a:p>
        </p:txBody>
      </p:sp>
      <p:sp>
        <p:nvSpPr>
          <p:cNvPr id="23" name="内容占位符 16">
            <a:extLst>
              <a:ext uri="{FF2B5EF4-FFF2-40B4-BE49-F238E27FC236}">
                <a16:creationId xmlns:a16="http://schemas.microsoft.com/office/drawing/2014/main" id="{A56C6565-B97C-5C01-FA9D-8CF1B20447E2}"/>
              </a:ext>
            </a:extLst>
          </p:cNvPr>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rtlCol="0">
            <a:noAutofit/>
          </a:bodyPr>
          <a:lstStyle>
            <a:lvl1pPr>
              <a:lnSpc>
                <a:spcPct val="100000"/>
              </a:lnSpc>
              <a:defRPr lang="zh-CN" sz="2000">
                <a:solidFill>
                  <a:schemeClr val="tx2"/>
                </a:solidFill>
              </a:defRPr>
            </a:lvl1pPr>
          </a:lstStyle>
          <a:p>
            <a:pPr lvl="0" rtl="0"/>
            <a:r>
              <a:rPr lang="zh-CN" altLang="en-US"/>
              <a:t>单击此处编辑母版文本样式</a:t>
            </a:r>
          </a:p>
        </p:txBody>
      </p:sp>
    </p:spTree>
    <p:extLst>
      <p:ext uri="{BB962C8B-B14F-4D97-AF65-F5344CB8AC3E}">
        <p14:creationId xmlns:p14="http://schemas.microsoft.com/office/powerpoint/2010/main" val="302874483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defPPr>
              <a:defRPr lang="zh-CN"/>
            </a:defPPr>
          </a:lstStyle>
          <a:p>
            <a:pPr rtl="0"/>
            <a:r>
              <a:rPr lang="zh-CN"/>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页脚占位符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lang="zh-CN" sz="1400" baseline="0">
                <a:solidFill>
                  <a:schemeClr val="bg2">
                    <a:lumMod val="50000"/>
                  </a:schemeClr>
                </a:solidFill>
              </a:defRPr>
            </a:lvl1pPr>
          </a:lstStyle>
          <a:p>
            <a:pPr rtl="0"/>
            <a:endParaRPr lang="zh-CN" dirty="0"/>
          </a:p>
        </p:txBody>
      </p:sp>
      <p:sp>
        <p:nvSpPr>
          <p:cNvPr id="6" name="灯片编号占位符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lang="zh-CN" sz="1200" baseline="0">
                <a:solidFill>
                  <a:schemeClr val="tx1">
                    <a:lumMod val="65000"/>
                    <a:lumOff val="35000"/>
                  </a:schemeClr>
                </a:solidFill>
              </a:defRPr>
            </a:lvl1pPr>
          </a:lstStyle>
          <a:p>
            <a:pPr rtl="0"/>
            <a:fld id="{D1BC2EDA-D519-4F34-BF3F-BFFF500F4B03}" type="slidenum">
              <a:rPr lang="zh-CN" smtClean="0"/>
              <a:t>‹#›</a:t>
            </a:fld>
            <a:endParaRPr lang="zh-CN" dirty="0"/>
          </a:p>
        </p:txBody>
      </p:sp>
    </p:spTree>
    <p:extLst>
      <p:ext uri="{BB962C8B-B14F-4D97-AF65-F5344CB8AC3E}">
        <p14:creationId xmlns:p14="http://schemas.microsoft.com/office/powerpoint/2010/main" val="2240362562"/>
      </p:ext>
    </p:extLst>
  </p:cSld>
  <p:clrMap bg1="lt1" tx1="dk1" bg2="lt2" tx2="dk2" accent1="accent1" accent2="accent2" accent3="accent3" accent4="accent4" accent5="accent5" accent6="accent6" hlink="hlink" folHlink="folHlink"/>
  <p:sldLayoutIdLst>
    <p:sldLayoutId id="2147483663"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spcBef>
          <a:spcPct val="0"/>
        </a:spcBef>
        <a:buNone/>
        <a:defRPr lang="zh-CN" sz="2800" kern="1200">
          <a:solidFill>
            <a:schemeClr val="tx1"/>
          </a:solidFill>
          <a:latin typeface="+mj-ea"/>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zh-CN" sz="1200" kern="1200" dirty="0">
          <a:solidFill>
            <a:schemeClr val="tx1"/>
          </a:solidFill>
          <a:latin typeface="+mn-ea"/>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zh-CN" sz="12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pic>
        <p:nvPicPr>
          <p:cNvPr id="6" name="图片 5" descr="卡通人物&#10;&#10;中度可信度描述已自动生成">
            <a:extLst>
              <a:ext uri="{FF2B5EF4-FFF2-40B4-BE49-F238E27FC236}">
                <a16:creationId xmlns:a16="http://schemas.microsoft.com/office/drawing/2014/main" id="{9707D24D-99C5-F554-557C-58484E3ADC87}"/>
              </a:ext>
            </a:extLst>
          </p:cNvPr>
          <p:cNvPicPr>
            <a:picLocks noChangeAspect="1"/>
          </p:cNvPicPr>
          <p:nvPr/>
        </p:nvPicPr>
        <p:blipFill>
          <a:blip r:embed="rId3">
            <a:alphaModFix amt="82000"/>
          </a:blip>
          <a:stretch>
            <a:fillRect/>
          </a:stretch>
        </p:blipFill>
        <p:spPr>
          <a:xfrm>
            <a:off x="1443830" y="1676239"/>
            <a:ext cx="3782730" cy="3782730"/>
          </a:xfrm>
          <a:prstGeom prst="rect">
            <a:avLst/>
          </a:prstGeom>
          <a:ln>
            <a:noFill/>
          </a:ln>
          <a:effectLst>
            <a:softEdge rad="190500"/>
          </a:effectLst>
        </p:spPr>
      </p:pic>
      <p:sp>
        <p:nvSpPr>
          <p:cNvPr id="4" name="标题 3">
            <a:extLst>
              <a:ext uri="{FF2B5EF4-FFF2-40B4-BE49-F238E27FC236}">
                <a16:creationId xmlns:a16="http://schemas.microsoft.com/office/drawing/2014/main" id="{619E9CFE-1820-51D6-3F5B-5FD2FCD3B736}"/>
              </a:ext>
            </a:extLst>
          </p:cNvPr>
          <p:cNvSpPr>
            <a:spLocks noGrp="1"/>
          </p:cNvSpPr>
          <p:nvPr>
            <p:ph type="title"/>
          </p:nvPr>
        </p:nvSpPr>
        <p:spPr>
          <a:xfrm>
            <a:off x="5087112" y="1945712"/>
            <a:ext cx="6652043" cy="1764792"/>
          </a:xfrm>
        </p:spPr>
        <p:txBody>
          <a:bodyPr rtlCol="0"/>
          <a:lstStyle>
            <a:defPPr>
              <a:defRPr lang="zh-CN"/>
            </a:defPPr>
          </a:lstStyle>
          <a:p>
            <a:pPr rtl="0"/>
            <a:r>
              <a:rPr lang="zh-CN" altLang="en-US" sz="8800" b="1" dirty="0"/>
              <a:t>心理危机</a:t>
            </a:r>
            <a:br>
              <a:rPr lang="en-US" altLang="zh-CN" sz="8800" b="1" dirty="0"/>
            </a:br>
            <a:r>
              <a:rPr lang="en-US" altLang="zh-CN" sz="8800" b="1" dirty="0"/>
              <a:t>			</a:t>
            </a:r>
            <a:r>
              <a:rPr lang="zh-CN" altLang="en-US" sz="8800" b="1" dirty="0"/>
              <a:t>与应对</a:t>
            </a:r>
            <a:endParaRPr lang="zh-CN" sz="8800" dirty="0"/>
          </a:p>
        </p:txBody>
      </p:sp>
      <p:sp>
        <p:nvSpPr>
          <p:cNvPr id="2" name="标题 3">
            <a:extLst>
              <a:ext uri="{FF2B5EF4-FFF2-40B4-BE49-F238E27FC236}">
                <a16:creationId xmlns:a16="http://schemas.microsoft.com/office/drawing/2014/main" id="{048B0A42-2E4E-DBB8-9FA2-58800D5BE8A1}"/>
              </a:ext>
            </a:extLst>
          </p:cNvPr>
          <p:cNvSpPr txBox="1">
            <a:spLocks/>
          </p:cNvSpPr>
          <p:nvPr/>
        </p:nvSpPr>
        <p:spPr>
          <a:xfrm>
            <a:off x="9056914" y="6267124"/>
            <a:ext cx="3135086" cy="590876"/>
          </a:xfrm>
          <a:prstGeom prst="rect">
            <a:avLst/>
          </a:prstGeom>
        </p:spPr>
        <p:txBody>
          <a:bodyPr vert="horz" lIns="91440" tIns="45720" rIns="91440" bIns="45720" rtlCol="0" anchor="t" anchorCtr="0">
            <a:noAutofit/>
          </a:bodyPr>
          <a:lstStyle>
            <a:defPPr>
              <a:defRPr lang="zh-CN"/>
            </a:defPPr>
            <a:lvl1pPr algn="l" defTabSz="914400" rtl="0" eaLnBrk="1" latinLnBrk="0" hangingPunct="1">
              <a:spcBef>
                <a:spcPct val="0"/>
              </a:spcBef>
              <a:buNone/>
              <a:defRPr lang="zh-CN" sz="5400" b="1" kern="1200">
                <a:solidFill>
                  <a:schemeClr val="tx2"/>
                </a:solidFill>
                <a:latin typeface="+mn-ea"/>
                <a:ea typeface="+mn-ea"/>
                <a:cs typeface="+mj-cs"/>
              </a:defRPr>
            </a:lvl1pPr>
          </a:lstStyle>
          <a:p>
            <a:r>
              <a:rPr lang="zh-CN" altLang="en-US" sz="2400" dirty="0"/>
              <a:t>机械</a:t>
            </a:r>
            <a:r>
              <a:rPr lang="en-US" altLang="zh-CN" sz="2400" dirty="0"/>
              <a:t>32202 </a:t>
            </a:r>
            <a:r>
              <a:rPr lang="zh-CN" altLang="en-US" sz="2400" dirty="0"/>
              <a:t>第三小组</a:t>
            </a:r>
          </a:p>
        </p:txBody>
      </p:sp>
    </p:spTree>
    <p:extLst>
      <p:ext uri="{BB962C8B-B14F-4D97-AF65-F5344CB8AC3E}">
        <p14:creationId xmlns:p14="http://schemas.microsoft.com/office/powerpoint/2010/main" val="215987552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1820090" y="2194997"/>
            <a:ext cx="9614264" cy="2103120"/>
          </a:xfrm>
        </p:spPr>
        <p:txBody>
          <a:bodyPr>
            <a:normAutofit fontScale="90000"/>
          </a:bodyPr>
          <a:lstStyle/>
          <a:p>
            <a:r>
              <a:rPr lang="zh-CN" altLang="en-US" sz="6000" b="1" dirty="0"/>
              <a:t>五、</a:t>
            </a:r>
            <a:br>
              <a:rPr lang="en-US" altLang="zh-CN" sz="6000" b="1" dirty="0"/>
            </a:br>
            <a:r>
              <a:rPr lang="en-US" altLang="zh-CN" sz="6000" b="1" dirty="0"/>
              <a:t>	</a:t>
            </a:r>
            <a:r>
              <a:rPr lang="zh-CN" altLang="en-US" sz="8000" b="1" dirty="0"/>
              <a:t>心理危机的形成阶段</a:t>
            </a:r>
            <a:endParaRPr lang="zh-CN" altLang="en-US" sz="6000" dirty="0"/>
          </a:p>
        </p:txBody>
      </p:sp>
    </p:spTree>
    <p:extLst>
      <p:ext uri="{BB962C8B-B14F-4D97-AF65-F5344CB8AC3E}">
        <p14:creationId xmlns:p14="http://schemas.microsoft.com/office/powerpoint/2010/main" val="108764578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5CE8-E1EB-C2B9-6401-14991C2B57FF}"/>
              </a:ext>
            </a:extLst>
          </p:cNvPr>
          <p:cNvSpPr>
            <a:spLocks noGrp="1"/>
          </p:cNvSpPr>
          <p:nvPr>
            <p:ph type="title"/>
          </p:nvPr>
        </p:nvSpPr>
        <p:spPr>
          <a:xfrm>
            <a:off x="1045029" y="672736"/>
            <a:ext cx="10811691" cy="2103120"/>
          </a:xfrm>
        </p:spPr>
        <p:txBody>
          <a:bodyPr>
            <a:noAutofit/>
          </a:bodyPr>
          <a:lstStyle/>
          <a:p>
            <a:pPr algn="r"/>
            <a:r>
              <a:rPr lang="zh-CN" altLang="en-US" sz="5400" dirty="0"/>
              <a:t>颇兰</a:t>
            </a:r>
            <a:r>
              <a:rPr lang="en-US" altLang="zh-CN" sz="5400" dirty="0"/>
              <a:t>(Caplan</a:t>
            </a:r>
            <a:r>
              <a:rPr lang="zh-CN" altLang="en-US" sz="5400" dirty="0"/>
              <a:t>，</a:t>
            </a:r>
            <a:r>
              <a:rPr lang="en-US" altLang="zh-CN" sz="5400" dirty="0"/>
              <a:t>1964)</a:t>
            </a:r>
            <a:r>
              <a:rPr lang="zh-CN" altLang="en-US" sz="5400" dirty="0"/>
              <a:t>在他的危机理论中将心理危机的形成和演变过程分为四个阶段。</a:t>
            </a:r>
            <a:br>
              <a:rPr lang="zh-CN" altLang="en-US" sz="5400" dirty="0"/>
            </a:br>
            <a:endParaRPr lang="zh-CN" altLang="en-US" sz="5400" dirty="0"/>
          </a:p>
        </p:txBody>
      </p:sp>
      <p:pic>
        <p:nvPicPr>
          <p:cNvPr id="4" name="图片 3" descr="卡通人物&#10;&#10;中度可信度描述已自动生成">
            <a:extLst>
              <a:ext uri="{FF2B5EF4-FFF2-40B4-BE49-F238E27FC236}">
                <a16:creationId xmlns:a16="http://schemas.microsoft.com/office/drawing/2014/main" id="{EEAAC9A5-1CC6-EA48-415B-D1B8B2EE4DF9}"/>
              </a:ext>
            </a:extLst>
          </p:cNvPr>
          <p:cNvPicPr>
            <a:picLocks noChangeAspect="1"/>
          </p:cNvPicPr>
          <p:nvPr/>
        </p:nvPicPr>
        <p:blipFill>
          <a:blip r:embed="rId2"/>
          <a:stretch>
            <a:fillRect/>
          </a:stretch>
        </p:blipFill>
        <p:spPr>
          <a:xfrm>
            <a:off x="1225118" y="5186039"/>
            <a:ext cx="1671961" cy="1671961"/>
          </a:xfrm>
          <a:prstGeom prst="rect">
            <a:avLst/>
          </a:prstGeom>
        </p:spPr>
      </p:pic>
    </p:spTree>
    <p:extLst>
      <p:ext uri="{BB962C8B-B14F-4D97-AF65-F5344CB8AC3E}">
        <p14:creationId xmlns:p14="http://schemas.microsoft.com/office/powerpoint/2010/main" val="353815572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3902746" cy="1175657"/>
          </a:xfrm>
        </p:spPr>
        <p:txBody>
          <a:bodyPr/>
          <a:lstStyle/>
          <a:p>
            <a:pPr algn="l"/>
            <a:r>
              <a:rPr lang="zh-CN" altLang="en-US" sz="5400" dirty="0"/>
              <a:t>警觉阶段</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9" name="标题 1">
            <a:extLst>
              <a:ext uri="{FF2B5EF4-FFF2-40B4-BE49-F238E27FC236}">
                <a16:creationId xmlns:a16="http://schemas.microsoft.com/office/drawing/2014/main" id="{1B514C39-0626-30C3-90FD-C6147B1E5F6D}"/>
              </a:ext>
            </a:extLst>
          </p:cNvPr>
          <p:cNvSpPr txBox="1">
            <a:spLocks/>
          </p:cNvSpPr>
          <p:nvPr/>
        </p:nvSpPr>
        <p:spPr>
          <a:xfrm>
            <a:off x="7254240" y="3248297"/>
            <a:ext cx="4384761"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r>
              <a:rPr lang="zh-CN" altLang="en-US" sz="5400" dirty="0"/>
              <a:t>功能恶化阶段</a:t>
            </a:r>
            <a:endParaRPr lang="zh-CN" altLang="en-US" sz="5400" dirty="0">
              <a:latin typeface="+mj-ea"/>
              <a:ea typeface="+mj-ea"/>
            </a:endParaRPr>
          </a:p>
        </p:txBody>
      </p:sp>
      <p:sp>
        <p:nvSpPr>
          <p:cNvPr id="11" name="文本框 10">
            <a:extLst>
              <a:ext uri="{FF2B5EF4-FFF2-40B4-BE49-F238E27FC236}">
                <a16:creationId xmlns:a16="http://schemas.microsoft.com/office/drawing/2014/main" id="{98FB006C-4BB9-B32F-0685-CA39B60A6948}"/>
              </a:ext>
            </a:extLst>
          </p:cNvPr>
          <p:cNvSpPr txBox="1"/>
          <p:nvPr/>
        </p:nvSpPr>
        <p:spPr>
          <a:xfrm>
            <a:off x="1052432" y="1479007"/>
            <a:ext cx="10355795" cy="1569660"/>
          </a:xfrm>
          <a:prstGeom prst="rect">
            <a:avLst/>
          </a:prstGeom>
          <a:noFill/>
        </p:spPr>
        <p:txBody>
          <a:bodyPr wrap="square">
            <a:spAutoFit/>
          </a:bodyPr>
          <a:lstStyle/>
          <a:p>
            <a:pPr marL="0" indent="0">
              <a:buNone/>
            </a:pPr>
            <a:r>
              <a:rPr lang="zh-CN" altLang="en-US" sz="3200" dirty="0">
                <a:solidFill>
                  <a:srgbClr val="005F73"/>
                </a:solidFill>
              </a:rPr>
              <a:t> 创伤性应激事件使当事者情绪焦虑水平上升并影响到日常生活，因此可采取常用的应对机制来抵抗焦虑所致的应激和不适，试图恢复原有的心理平衡。</a:t>
            </a:r>
          </a:p>
        </p:txBody>
      </p:sp>
      <p:sp>
        <p:nvSpPr>
          <p:cNvPr id="12" name="文本框 11">
            <a:extLst>
              <a:ext uri="{FF2B5EF4-FFF2-40B4-BE49-F238E27FC236}">
                <a16:creationId xmlns:a16="http://schemas.microsoft.com/office/drawing/2014/main" id="{70FC9B89-7A7A-EE2E-D876-9DF195711FAD}"/>
              </a:ext>
            </a:extLst>
          </p:cNvPr>
          <p:cNvSpPr txBox="1"/>
          <p:nvPr/>
        </p:nvSpPr>
        <p:spPr>
          <a:xfrm>
            <a:off x="630898" y="4253065"/>
            <a:ext cx="11143091" cy="2062103"/>
          </a:xfrm>
          <a:prstGeom prst="rect">
            <a:avLst/>
          </a:prstGeom>
          <a:noFill/>
        </p:spPr>
        <p:txBody>
          <a:bodyPr wrap="square">
            <a:spAutoFit/>
          </a:bodyPr>
          <a:lstStyle/>
          <a:p>
            <a:r>
              <a:rPr lang="zh-CN" altLang="en-US" sz="3200" dirty="0">
                <a:solidFill>
                  <a:srgbClr val="005F73"/>
                </a:solidFill>
              </a:rPr>
              <a:t> 经过第一阶段的尝试和努力，当事人发现自己习惯的解决问题的办法未能奏效，常用的应对机制不能解决目前所存在的问题，创伤性应激反应持续存在，焦虑程度开始增加，生理和心理等紧张表现加重及恶化。</a:t>
            </a:r>
          </a:p>
        </p:txBody>
      </p:sp>
    </p:spTree>
    <p:extLst>
      <p:ext uri="{BB962C8B-B14F-4D97-AF65-F5344CB8AC3E}">
        <p14:creationId xmlns:p14="http://schemas.microsoft.com/office/powerpoint/2010/main" val="46341616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3902746" cy="1175657"/>
          </a:xfrm>
        </p:spPr>
        <p:txBody>
          <a:bodyPr/>
          <a:lstStyle/>
          <a:p>
            <a:pPr algn="l"/>
            <a:r>
              <a:rPr lang="zh-CN" altLang="en-US" sz="5400" dirty="0"/>
              <a:t>求助阶段</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11" name="文本框 10">
            <a:extLst>
              <a:ext uri="{FF2B5EF4-FFF2-40B4-BE49-F238E27FC236}">
                <a16:creationId xmlns:a16="http://schemas.microsoft.com/office/drawing/2014/main" id="{98FB006C-4BB9-B32F-0685-CA39B60A6948}"/>
              </a:ext>
            </a:extLst>
          </p:cNvPr>
          <p:cNvSpPr txBox="1"/>
          <p:nvPr/>
        </p:nvSpPr>
        <p:spPr>
          <a:xfrm>
            <a:off x="1052432" y="1471400"/>
            <a:ext cx="10541727" cy="2554545"/>
          </a:xfrm>
          <a:prstGeom prst="rect">
            <a:avLst/>
          </a:prstGeom>
          <a:noFill/>
        </p:spPr>
        <p:txBody>
          <a:bodyPr wrap="square">
            <a:spAutoFit/>
          </a:bodyPr>
          <a:lstStyle/>
          <a:p>
            <a:pPr marL="0" indent="0">
              <a:buNone/>
            </a:pPr>
            <a:r>
              <a:rPr lang="zh-CN" altLang="en-US" sz="3200" dirty="0">
                <a:solidFill>
                  <a:srgbClr val="005F73"/>
                </a:solidFill>
              </a:rPr>
              <a:t>如果经过尝试错误未能有效地解决问题，当事者的情绪、行为和精神症状进一步加重，内心紧张程度持续增加，促使其想方设法地寻求和尝试新异的解决办法，应用尽可能的应对或解决问题的方式来力图减轻心理危机和情绪困扰。</a:t>
            </a:r>
          </a:p>
          <a:p>
            <a:pPr marL="0" indent="0">
              <a:buNone/>
            </a:pPr>
            <a:r>
              <a:rPr lang="zh-CN" altLang="en-US" sz="3200" dirty="0">
                <a:solidFill>
                  <a:srgbClr val="005F73"/>
                </a:solidFill>
              </a:rPr>
              <a:t>  </a:t>
            </a:r>
          </a:p>
        </p:txBody>
      </p:sp>
      <p:sp>
        <p:nvSpPr>
          <p:cNvPr id="3" name="标题 1">
            <a:extLst>
              <a:ext uri="{FF2B5EF4-FFF2-40B4-BE49-F238E27FC236}">
                <a16:creationId xmlns:a16="http://schemas.microsoft.com/office/drawing/2014/main" id="{24C1C278-4AE1-F416-DF05-DE5438D1234B}"/>
              </a:ext>
            </a:extLst>
          </p:cNvPr>
          <p:cNvSpPr txBox="1">
            <a:spLocks/>
          </p:cNvSpPr>
          <p:nvPr/>
        </p:nvSpPr>
        <p:spPr>
          <a:xfrm>
            <a:off x="8503258" y="3713876"/>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r>
              <a:rPr lang="zh-CN" altLang="en-US" sz="5400" dirty="0"/>
              <a:t>危机阶段</a:t>
            </a:r>
          </a:p>
        </p:txBody>
      </p:sp>
      <p:sp>
        <p:nvSpPr>
          <p:cNvPr id="4" name="标题 1">
            <a:extLst>
              <a:ext uri="{FF2B5EF4-FFF2-40B4-BE49-F238E27FC236}">
                <a16:creationId xmlns:a16="http://schemas.microsoft.com/office/drawing/2014/main" id="{D56B8E84-011E-ACF3-EBFA-4822DEDE2D44}"/>
              </a:ext>
            </a:extLst>
          </p:cNvPr>
          <p:cNvSpPr txBox="1">
            <a:spLocks/>
          </p:cNvSpPr>
          <p:nvPr/>
        </p:nvSpPr>
        <p:spPr>
          <a:xfrm>
            <a:off x="965621" y="5316584"/>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5" name="文本框 4">
            <a:extLst>
              <a:ext uri="{FF2B5EF4-FFF2-40B4-BE49-F238E27FC236}">
                <a16:creationId xmlns:a16="http://schemas.microsoft.com/office/drawing/2014/main" id="{0C20F790-D6A1-7CB0-AD4B-F0F4E9525933}"/>
              </a:ext>
            </a:extLst>
          </p:cNvPr>
          <p:cNvSpPr txBox="1"/>
          <p:nvPr/>
        </p:nvSpPr>
        <p:spPr>
          <a:xfrm>
            <a:off x="636001" y="4715344"/>
            <a:ext cx="10871348" cy="1569660"/>
          </a:xfrm>
          <a:prstGeom prst="rect">
            <a:avLst/>
          </a:prstGeom>
          <a:noFill/>
        </p:spPr>
        <p:txBody>
          <a:bodyPr wrap="square">
            <a:spAutoFit/>
          </a:bodyPr>
          <a:lstStyle/>
          <a:p>
            <a:pPr marL="0" indent="0">
              <a:buNone/>
            </a:pPr>
            <a:r>
              <a:rPr lang="zh-CN" altLang="en-US" sz="3200" dirty="0">
                <a:solidFill>
                  <a:srgbClr val="005F73"/>
                </a:solidFill>
              </a:rPr>
              <a:t> 如果当事人经过前三个阶段仍未能有效地解决问题，他很容易产生习惯性无助。他会对自己失去信心和希望，甚至对自己整个生命意义发生怀疑和动摇。</a:t>
            </a:r>
            <a:endParaRPr lang="en-US" altLang="zh-CN" sz="3200" dirty="0">
              <a:solidFill>
                <a:srgbClr val="005F73"/>
              </a:solidFill>
            </a:endParaRPr>
          </a:p>
        </p:txBody>
      </p:sp>
    </p:spTree>
    <p:extLst>
      <p:ext uri="{BB962C8B-B14F-4D97-AF65-F5344CB8AC3E}">
        <p14:creationId xmlns:p14="http://schemas.microsoft.com/office/powerpoint/2010/main" val="1717064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714102" y="1219637"/>
            <a:ext cx="11295018" cy="4162260"/>
          </a:xfrm>
        </p:spPr>
        <p:txBody>
          <a:bodyPr>
            <a:normAutofit/>
          </a:bodyPr>
          <a:lstStyle/>
          <a:p>
            <a:r>
              <a:rPr lang="zh-CN" altLang="en-US" sz="6000" b="1" dirty="0"/>
              <a:t>六、</a:t>
            </a:r>
            <a:br>
              <a:rPr lang="en-US" altLang="zh-CN" sz="6000" b="1" dirty="0"/>
            </a:br>
            <a:r>
              <a:rPr lang="en-US" altLang="zh-CN" sz="6000" b="1" dirty="0"/>
              <a:t>	</a:t>
            </a:r>
            <a:r>
              <a:rPr lang="zh-CN" altLang="en-US" sz="9600" b="1" dirty="0"/>
              <a:t>心理危机干预的</a:t>
            </a:r>
            <a:br>
              <a:rPr lang="en-US" altLang="zh-CN" sz="9600" b="1" dirty="0"/>
            </a:br>
            <a:r>
              <a:rPr lang="en-US" altLang="zh-CN" sz="9600" b="1" dirty="0"/>
              <a:t>	</a:t>
            </a:r>
            <a:r>
              <a:rPr lang="zh-CN" altLang="en-US" sz="9600" b="1" dirty="0"/>
              <a:t>模式和实施过程</a:t>
            </a:r>
            <a:endParaRPr lang="zh-CN" altLang="en-US" sz="6000" dirty="0"/>
          </a:p>
        </p:txBody>
      </p:sp>
    </p:spTree>
    <p:extLst>
      <p:ext uri="{BB962C8B-B14F-4D97-AF65-F5344CB8AC3E}">
        <p14:creationId xmlns:p14="http://schemas.microsoft.com/office/powerpoint/2010/main" val="81741335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3902746" cy="1175657"/>
          </a:xfrm>
        </p:spPr>
        <p:txBody>
          <a:bodyPr/>
          <a:lstStyle/>
          <a:p>
            <a:pPr algn="l"/>
            <a:r>
              <a:rPr lang="zh-CN" altLang="en-US" sz="5400" dirty="0"/>
              <a:t>平衡模式</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9" name="标题 1">
            <a:extLst>
              <a:ext uri="{FF2B5EF4-FFF2-40B4-BE49-F238E27FC236}">
                <a16:creationId xmlns:a16="http://schemas.microsoft.com/office/drawing/2014/main" id="{1B514C39-0626-30C3-90FD-C6147B1E5F6D}"/>
              </a:ext>
            </a:extLst>
          </p:cNvPr>
          <p:cNvSpPr txBox="1">
            <a:spLocks/>
          </p:cNvSpPr>
          <p:nvPr/>
        </p:nvSpPr>
        <p:spPr>
          <a:xfrm>
            <a:off x="7254240" y="3248297"/>
            <a:ext cx="4384761"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r>
              <a:rPr lang="zh-CN" altLang="en-US" sz="5400" dirty="0">
                <a:latin typeface="+mj-ea"/>
                <a:ea typeface="+mj-ea"/>
              </a:rPr>
              <a:t>认知模式</a:t>
            </a:r>
          </a:p>
        </p:txBody>
      </p:sp>
      <p:sp>
        <p:nvSpPr>
          <p:cNvPr id="11" name="文本框 10">
            <a:extLst>
              <a:ext uri="{FF2B5EF4-FFF2-40B4-BE49-F238E27FC236}">
                <a16:creationId xmlns:a16="http://schemas.microsoft.com/office/drawing/2014/main" id="{98FB006C-4BB9-B32F-0685-CA39B60A6948}"/>
              </a:ext>
            </a:extLst>
          </p:cNvPr>
          <p:cNvSpPr txBox="1"/>
          <p:nvPr/>
        </p:nvSpPr>
        <p:spPr>
          <a:xfrm>
            <a:off x="918102" y="1461309"/>
            <a:ext cx="10355795" cy="1569660"/>
          </a:xfrm>
          <a:prstGeom prst="rect">
            <a:avLst/>
          </a:prstGeom>
          <a:noFill/>
        </p:spPr>
        <p:txBody>
          <a:bodyPr wrap="square">
            <a:spAutoFit/>
          </a:bodyPr>
          <a:lstStyle/>
          <a:p>
            <a:pPr marL="0" indent="0">
              <a:buNone/>
            </a:pPr>
            <a:r>
              <a:rPr lang="zh-CN" altLang="en-US" sz="3200" dirty="0">
                <a:solidFill>
                  <a:srgbClr val="005F73"/>
                </a:solidFill>
              </a:rPr>
              <a:t>该模式认为，危机中的个体处于心理失衡状态，原有的应付机制和解决问题的方法不能满足他们的需要，干预的目的在于帮助他们获得危机前的平衡状态。</a:t>
            </a:r>
          </a:p>
        </p:txBody>
      </p:sp>
      <p:sp>
        <p:nvSpPr>
          <p:cNvPr id="12" name="文本框 11">
            <a:extLst>
              <a:ext uri="{FF2B5EF4-FFF2-40B4-BE49-F238E27FC236}">
                <a16:creationId xmlns:a16="http://schemas.microsoft.com/office/drawing/2014/main" id="{70FC9B89-7A7A-EE2E-D876-9DF195711FAD}"/>
              </a:ext>
            </a:extLst>
          </p:cNvPr>
          <p:cNvSpPr txBox="1"/>
          <p:nvPr/>
        </p:nvSpPr>
        <p:spPr>
          <a:xfrm>
            <a:off x="630898" y="4253065"/>
            <a:ext cx="11143091" cy="1077218"/>
          </a:xfrm>
          <a:prstGeom prst="rect">
            <a:avLst/>
          </a:prstGeom>
          <a:noFill/>
        </p:spPr>
        <p:txBody>
          <a:bodyPr wrap="square">
            <a:spAutoFit/>
          </a:bodyPr>
          <a:lstStyle/>
          <a:p>
            <a:r>
              <a:rPr lang="zh-CN" altLang="en-US" sz="3200" dirty="0">
                <a:solidFill>
                  <a:srgbClr val="005F73"/>
                </a:solidFill>
              </a:rPr>
              <a:t>认知模式认为危机是由错误思维导致的，危机干预的目的是帮助当事人改变他们的负面思维和适应社会环境。</a:t>
            </a:r>
          </a:p>
        </p:txBody>
      </p:sp>
    </p:spTree>
    <p:extLst>
      <p:ext uri="{BB962C8B-B14F-4D97-AF65-F5344CB8AC3E}">
        <p14:creationId xmlns:p14="http://schemas.microsoft.com/office/powerpoint/2010/main" val="409095224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6891070" cy="1175657"/>
          </a:xfrm>
        </p:spPr>
        <p:txBody>
          <a:bodyPr/>
          <a:lstStyle/>
          <a:p>
            <a:pPr algn="l"/>
            <a:r>
              <a:rPr lang="zh-CN" altLang="en-US" sz="5400" dirty="0"/>
              <a:t>心理社会转变模式</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9" name="标题 1">
            <a:extLst>
              <a:ext uri="{FF2B5EF4-FFF2-40B4-BE49-F238E27FC236}">
                <a16:creationId xmlns:a16="http://schemas.microsoft.com/office/drawing/2014/main" id="{1B514C39-0626-30C3-90FD-C6147B1E5F6D}"/>
              </a:ext>
            </a:extLst>
          </p:cNvPr>
          <p:cNvSpPr txBox="1">
            <a:spLocks/>
          </p:cNvSpPr>
          <p:nvPr/>
        </p:nvSpPr>
        <p:spPr>
          <a:xfrm>
            <a:off x="7254240" y="3248297"/>
            <a:ext cx="4384761"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r>
              <a:rPr lang="zh-CN" altLang="en-US" sz="5400" dirty="0"/>
              <a:t>折衷模式</a:t>
            </a:r>
            <a:endParaRPr lang="zh-CN" altLang="en-US" sz="5400" dirty="0">
              <a:latin typeface="+mj-ea"/>
              <a:ea typeface="+mj-ea"/>
            </a:endParaRPr>
          </a:p>
        </p:txBody>
      </p:sp>
      <p:sp>
        <p:nvSpPr>
          <p:cNvPr id="11" name="文本框 10">
            <a:extLst>
              <a:ext uri="{FF2B5EF4-FFF2-40B4-BE49-F238E27FC236}">
                <a16:creationId xmlns:a16="http://schemas.microsoft.com/office/drawing/2014/main" id="{98FB006C-4BB9-B32F-0685-CA39B60A6948}"/>
              </a:ext>
            </a:extLst>
          </p:cNvPr>
          <p:cNvSpPr txBox="1"/>
          <p:nvPr/>
        </p:nvSpPr>
        <p:spPr>
          <a:xfrm>
            <a:off x="943336" y="1327581"/>
            <a:ext cx="10955593" cy="1569660"/>
          </a:xfrm>
          <a:prstGeom prst="rect">
            <a:avLst/>
          </a:prstGeom>
          <a:noFill/>
        </p:spPr>
        <p:txBody>
          <a:bodyPr wrap="square">
            <a:spAutoFit/>
          </a:bodyPr>
          <a:lstStyle/>
          <a:p>
            <a:pPr marL="0" indent="0">
              <a:buNone/>
            </a:pPr>
            <a:r>
              <a:rPr lang="zh-CN" altLang="en-US" sz="3200" dirty="0">
                <a:solidFill>
                  <a:srgbClr val="005F73"/>
                </a:solidFill>
              </a:rPr>
              <a:t>心理社会转变模式认为危机不仅取决于个人的心理状态，而且受到社会环境的影响。危机干预的目的是与当事人合作，寻找他们能够改善他们的情况和利用他们的资源的方法。</a:t>
            </a:r>
          </a:p>
        </p:txBody>
      </p:sp>
      <p:sp>
        <p:nvSpPr>
          <p:cNvPr id="12" name="文本框 11">
            <a:extLst>
              <a:ext uri="{FF2B5EF4-FFF2-40B4-BE49-F238E27FC236}">
                <a16:creationId xmlns:a16="http://schemas.microsoft.com/office/drawing/2014/main" id="{70FC9B89-7A7A-EE2E-D876-9DF195711FAD}"/>
              </a:ext>
            </a:extLst>
          </p:cNvPr>
          <p:cNvSpPr txBox="1"/>
          <p:nvPr/>
        </p:nvSpPr>
        <p:spPr>
          <a:xfrm>
            <a:off x="3738622" y="4310939"/>
            <a:ext cx="6414911" cy="1569660"/>
          </a:xfrm>
          <a:prstGeom prst="rect">
            <a:avLst/>
          </a:prstGeom>
          <a:noFill/>
        </p:spPr>
        <p:txBody>
          <a:bodyPr wrap="square">
            <a:spAutoFit/>
          </a:bodyPr>
          <a:lstStyle/>
          <a:p>
            <a:r>
              <a:rPr lang="zh-CN" altLang="en-US" sz="3200" dirty="0">
                <a:solidFill>
                  <a:srgbClr val="005F73"/>
                </a:solidFill>
              </a:rPr>
              <a:t>折衷模式是一种综合性的危机干预方法，它根据求助者的需要和情况，选择和整合不同的概念和策略。</a:t>
            </a:r>
          </a:p>
        </p:txBody>
      </p:sp>
    </p:spTree>
    <p:extLst>
      <p:ext uri="{BB962C8B-B14F-4D97-AF65-F5344CB8AC3E}">
        <p14:creationId xmlns:p14="http://schemas.microsoft.com/office/powerpoint/2010/main" val="630856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2196851" y="1711905"/>
            <a:ext cx="7798298" cy="4162260"/>
          </a:xfrm>
        </p:spPr>
        <p:txBody>
          <a:bodyPr>
            <a:normAutofit fontScale="90000"/>
          </a:bodyPr>
          <a:lstStyle/>
          <a:p>
            <a:r>
              <a:rPr lang="zh-CN" altLang="en-US" sz="6000" dirty="0"/>
              <a:t>七</a:t>
            </a:r>
            <a:r>
              <a:rPr lang="zh-CN" altLang="en-US" sz="6000" b="1" dirty="0"/>
              <a:t>、</a:t>
            </a:r>
            <a:br>
              <a:rPr lang="en-US" altLang="zh-CN" sz="6000" b="1" dirty="0"/>
            </a:br>
            <a:r>
              <a:rPr lang="en-US" altLang="zh-CN" sz="6000" b="1" dirty="0"/>
              <a:t>	</a:t>
            </a:r>
            <a:r>
              <a:rPr lang="zh-CN" altLang="en-US" sz="8800" b="1" dirty="0"/>
              <a:t>心理危机干预</a:t>
            </a:r>
            <a:br>
              <a:rPr lang="en-US" altLang="zh-CN" sz="8800" b="1" dirty="0"/>
            </a:br>
            <a:r>
              <a:rPr lang="en-US" altLang="zh-CN" sz="8800" b="1" dirty="0"/>
              <a:t>		</a:t>
            </a:r>
            <a:r>
              <a:rPr lang="zh-CN" altLang="en-US" sz="8800" b="1" dirty="0"/>
              <a:t>的实施过程</a:t>
            </a:r>
            <a:endParaRPr lang="zh-CN" altLang="en-US" sz="6000" dirty="0"/>
          </a:p>
        </p:txBody>
      </p:sp>
    </p:spTree>
    <p:extLst>
      <p:ext uri="{BB962C8B-B14F-4D97-AF65-F5344CB8AC3E}">
        <p14:creationId xmlns:p14="http://schemas.microsoft.com/office/powerpoint/2010/main" val="159349971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F3A0F-2011-365D-B453-D9C02931E27D}"/>
              </a:ext>
            </a:extLst>
          </p:cNvPr>
          <p:cNvSpPr>
            <a:spLocks noGrp="1"/>
          </p:cNvSpPr>
          <p:nvPr>
            <p:ph type="title"/>
          </p:nvPr>
        </p:nvSpPr>
        <p:spPr/>
        <p:txBody>
          <a:bodyPr>
            <a:normAutofit fontScale="90000"/>
          </a:bodyPr>
          <a:lstStyle/>
          <a:p>
            <a:r>
              <a:rPr lang="zh-CN" altLang="en-US" dirty="0"/>
              <a:t>一般常用的是六步法，即</a:t>
            </a:r>
            <a:br>
              <a:rPr lang="en-US" altLang="zh-CN" dirty="0"/>
            </a:br>
            <a:r>
              <a:rPr lang="zh-CN" altLang="en-US" dirty="0"/>
              <a:t>确定问题、保证求助者的安全、给予支持、提出并验证可变通的应对方式、制定计划、得到承诺。</a:t>
            </a:r>
            <a:br>
              <a:rPr lang="zh-CN" altLang="en-US" dirty="0"/>
            </a:br>
            <a:endParaRPr lang="zh-CN" altLang="en-US" dirty="0"/>
          </a:p>
        </p:txBody>
      </p:sp>
      <p:sp>
        <p:nvSpPr>
          <p:cNvPr id="3" name="文本框 2">
            <a:extLst>
              <a:ext uri="{FF2B5EF4-FFF2-40B4-BE49-F238E27FC236}">
                <a16:creationId xmlns:a16="http://schemas.microsoft.com/office/drawing/2014/main" id="{BC7BE6D9-0D86-9960-36CE-150FCADD3900}"/>
              </a:ext>
            </a:extLst>
          </p:cNvPr>
          <p:cNvSpPr txBox="1"/>
          <p:nvPr/>
        </p:nvSpPr>
        <p:spPr>
          <a:xfrm>
            <a:off x="6616700" y="1401471"/>
            <a:ext cx="4756149" cy="3970318"/>
          </a:xfrm>
          <a:prstGeom prst="rect">
            <a:avLst/>
          </a:prstGeom>
          <a:noFill/>
        </p:spPr>
        <p:txBody>
          <a:bodyPr wrap="square" rtlCol="0">
            <a:spAutoFit/>
          </a:bodyPr>
          <a:lstStyle/>
          <a:p>
            <a:pPr marL="342900" indent="-342900">
              <a:buFont typeface="+mj-ea"/>
              <a:buAutoNum type="circleNumDbPlain"/>
            </a:pPr>
            <a:r>
              <a:rPr lang="zh-CN" altLang="en-US" sz="3600" dirty="0">
                <a:solidFill>
                  <a:srgbClr val="005F73"/>
                </a:solidFill>
              </a:rPr>
              <a:t>确定问题</a:t>
            </a:r>
            <a:endParaRPr lang="en-US" altLang="zh-CN" sz="3600" dirty="0">
              <a:solidFill>
                <a:srgbClr val="005F73"/>
              </a:solidFill>
            </a:endParaRPr>
          </a:p>
          <a:p>
            <a:pPr marL="342900" indent="-342900">
              <a:buFont typeface="+mj-ea"/>
              <a:buAutoNum type="circleNumDbPlain"/>
            </a:pPr>
            <a:r>
              <a:rPr lang="zh-CN" altLang="en-US" sz="3600" dirty="0">
                <a:solidFill>
                  <a:srgbClr val="005F73"/>
                </a:solidFill>
              </a:rPr>
              <a:t>保证求助者的安全</a:t>
            </a:r>
            <a:endParaRPr lang="en-US" altLang="zh-CN" sz="3600" dirty="0">
              <a:solidFill>
                <a:srgbClr val="005F73"/>
              </a:solidFill>
            </a:endParaRPr>
          </a:p>
          <a:p>
            <a:pPr marL="342900" indent="-342900">
              <a:buFont typeface="+mj-ea"/>
              <a:buAutoNum type="circleNumDbPlain"/>
            </a:pPr>
            <a:r>
              <a:rPr lang="zh-CN" altLang="en-US" sz="3600" dirty="0">
                <a:solidFill>
                  <a:srgbClr val="005F73"/>
                </a:solidFill>
              </a:rPr>
              <a:t>给予支持</a:t>
            </a:r>
            <a:endParaRPr lang="en-US" altLang="zh-CN" sz="3600" dirty="0">
              <a:solidFill>
                <a:srgbClr val="005F73"/>
              </a:solidFill>
            </a:endParaRPr>
          </a:p>
          <a:p>
            <a:pPr marL="342900" indent="-342900">
              <a:buFont typeface="+mj-ea"/>
              <a:buAutoNum type="circleNumDbPlain"/>
            </a:pPr>
            <a:r>
              <a:rPr lang="zh-CN" altLang="en-US" sz="3600" dirty="0">
                <a:solidFill>
                  <a:srgbClr val="005F73"/>
                </a:solidFill>
              </a:rPr>
              <a:t>提出应对方式</a:t>
            </a:r>
            <a:endParaRPr lang="en-US" altLang="zh-CN" sz="3600" dirty="0">
              <a:solidFill>
                <a:srgbClr val="005F73"/>
              </a:solidFill>
            </a:endParaRPr>
          </a:p>
          <a:p>
            <a:pPr marL="342900" indent="-342900">
              <a:buFont typeface="+mj-ea"/>
              <a:buAutoNum type="circleNumDbPlain"/>
            </a:pPr>
            <a:r>
              <a:rPr lang="zh-CN" altLang="en-US" sz="3600" dirty="0">
                <a:solidFill>
                  <a:srgbClr val="005F73"/>
                </a:solidFill>
              </a:rPr>
              <a:t>制定计划</a:t>
            </a:r>
            <a:endParaRPr lang="en-US" altLang="zh-CN" sz="3600" dirty="0">
              <a:solidFill>
                <a:srgbClr val="005F73"/>
              </a:solidFill>
            </a:endParaRPr>
          </a:p>
          <a:p>
            <a:pPr marL="342900" indent="-342900">
              <a:buFont typeface="+mj-ea"/>
              <a:buAutoNum type="circleNumDbPlain"/>
            </a:pPr>
            <a:r>
              <a:rPr lang="zh-CN" altLang="en-US" sz="3600" dirty="0">
                <a:solidFill>
                  <a:srgbClr val="005F73"/>
                </a:solidFill>
              </a:rPr>
              <a:t>得到承诺</a:t>
            </a:r>
          </a:p>
          <a:p>
            <a:pPr marL="342900" indent="-342900">
              <a:buFont typeface="+mj-ea"/>
              <a:buAutoNum type="circleNumDbPlain"/>
            </a:pPr>
            <a:endParaRPr lang="zh-CN" altLang="en-US" sz="3600" dirty="0">
              <a:solidFill>
                <a:srgbClr val="005F73"/>
              </a:solidFill>
            </a:endParaRPr>
          </a:p>
        </p:txBody>
      </p:sp>
      <p:pic>
        <p:nvPicPr>
          <p:cNvPr id="7" name="图片 6" descr="卡通人物&#10;&#10;低可信度描述已自动生成">
            <a:extLst>
              <a:ext uri="{FF2B5EF4-FFF2-40B4-BE49-F238E27FC236}">
                <a16:creationId xmlns:a16="http://schemas.microsoft.com/office/drawing/2014/main" id="{4BEF31F6-6865-3E11-DF70-0230097B6033}"/>
              </a:ext>
            </a:extLst>
          </p:cNvPr>
          <p:cNvPicPr>
            <a:picLocks noChangeAspect="1"/>
          </p:cNvPicPr>
          <p:nvPr/>
        </p:nvPicPr>
        <p:blipFill>
          <a:blip r:embed="rId2"/>
          <a:stretch>
            <a:fillRect/>
          </a:stretch>
        </p:blipFill>
        <p:spPr>
          <a:xfrm>
            <a:off x="1" y="1"/>
            <a:ext cx="907420" cy="907420"/>
          </a:xfrm>
          <a:prstGeom prst="rect">
            <a:avLst/>
          </a:prstGeom>
        </p:spPr>
      </p:pic>
    </p:spTree>
    <p:extLst>
      <p:ext uri="{BB962C8B-B14F-4D97-AF65-F5344CB8AC3E}">
        <p14:creationId xmlns:p14="http://schemas.microsoft.com/office/powerpoint/2010/main" val="1859495100"/>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2196851" y="1711905"/>
            <a:ext cx="7798298" cy="4162260"/>
          </a:xfrm>
        </p:spPr>
        <p:txBody>
          <a:bodyPr>
            <a:normAutofit fontScale="90000"/>
          </a:bodyPr>
          <a:lstStyle/>
          <a:p>
            <a:r>
              <a:rPr lang="zh-CN" altLang="en-US" sz="6000" b="1" dirty="0"/>
              <a:t>八、</a:t>
            </a:r>
            <a:br>
              <a:rPr lang="en-US" altLang="zh-CN" sz="6000" b="1" dirty="0"/>
            </a:br>
            <a:r>
              <a:rPr lang="en-US" altLang="zh-CN" sz="6000" b="1" dirty="0"/>
              <a:t>	</a:t>
            </a:r>
            <a:r>
              <a:rPr lang="zh-CN" altLang="en-US" sz="8800" b="1" dirty="0"/>
              <a:t>心理危机干预</a:t>
            </a:r>
            <a:br>
              <a:rPr lang="en-US" altLang="zh-CN" sz="8800" b="1" dirty="0"/>
            </a:br>
            <a:r>
              <a:rPr lang="en-US" altLang="zh-CN" sz="8800" b="1" dirty="0"/>
              <a:t>		</a:t>
            </a:r>
            <a:r>
              <a:rPr lang="zh-CN" altLang="en-US" sz="8800" b="1" dirty="0"/>
              <a:t>的注意事项</a:t>
            </a:r>
            <a:endParaRPr lang="zh-CN" altLang="en-US" sz="6000" dirty="0"/>
          </a:p>
        </p:txBody>
      </p:sp>
    </p:spTree>
    <p:extLst>
      <p:ext uri="{BB962C8B-B14F-4D97-AF65-F5344CB8AC3E}">
        <p14:creationId xmlns:p14="http://schemas.microsoft.com/office/powerpoint/2010/main" val="250682360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pic>
        <p:nvPicPr>
          <p:cNvPr id="10" name="图片 9" descr="图示">
            <a:extLst>
              <a:ext uri="{FF2B5EF4-FFF2-40B4-BE49-F238E27FC236}">
                <a16:creationId xmlns:a16="http://schemas.microsoft.com/office/drawing/2014/main" id="{783EA598-6167-24D7-E852-51A39D21A16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62" y="1285849"/>
            <a:ext cx="12890537" cy="6068510"/>
          </a:xfrm>
          <a:prstGeom prst="rect">
            <a:avLst/>
          </a:prstGeom>
        </p:spPr>
      </p:pic>
      <p:sp>
        <p:nvSpPr>
          <p:cNvPr id="11" name="标题 3">
            <a:extLst>
              <a:ext uri="{FF2B5EF4-FFF2-40B4-BE49-F238E27FC236}">
                <a16:creationId xmlns:a16="http://schemas.microsoft.com/office/drawing/2014/main" id="{F1023EFF-C435-A009-1752-D50E1A65DF0B}"/>
              </a:ext>
            </a:extLst>
          </p:cNvPr>
          <p:cNvSpPr>
            <a:spLocks noGrp="1"/>
          </p:cNvSpPr>
          <p:nvPr>
            <p:ph type="title"/>
          </p:nvPr>
        </p:nvSpPr>
        <p:spPr>
          <a:xfrm>
            <a:off x="0" y="169164"/>
            <a:ext cx="12191999" cy="1354836"/>
          </a:xfrm>
        </p:spPr>
        <p:txBody>
          <a:bodyPr rtlCol="0"/>
          <a:lstStyle>
            <a:defPPr>
              <a:defRPr lang="zh-CN"/>
            </a:defPPr>
          </a:lstStyle>
          <a:p>
            <a:pPr rtl="0"/>
            <a:r>
              <a:rPr lang="zh-CN" altLang="en-US" sz="8800" dirty="0"/>
              <a:t>目录</a:t>
            </a:r>
            <a:endParaRPr lang="zh-CN" sz="8800" dirty="0"/>
          </a:p>
        </p:txBody>
      </p:sp>
    </p:spTree>
    <p:extLst>
      <p:ext uri="{BB962C8B-B14F-4D97-AF65-F5344CB8AC3E}">
        <p14:creationId xmlns:p14="http://schemas.microsoft.com/office/powerpoint/2010/main" val="1864328793"/>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ADB389D6-B5C1-E2BE-6AC2-FF16270BED30}"/>
              </a:ext>
            </a:extLst>
          </p:cNvPr>
          <p:cNvSpPr txBox="1">
            <a:spLocks/>
          </p:cNvSpPr>
          <p:nvPr/>
        </p:nvSpPr>
        <p:spPr>
          <a:xfrm>
            <a:off x="238125" y="260590"/>
            <a:ext cx="11715750" cy="4879735"/>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zh-CN" sz="1200" kern="1200" dirty="0">
                <a:solidFill>
                  <a:schemeClr val="tx1"/>
                </a:solidFill>
                <a:latin typeface="+mn-ea"/>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zh-CN" sz="1200" kern="1200">
                <a:solidFill>
                  <a:schemeClr val="tx1"/>
                </a:solidFill>
                <a:latin typeface="+mn-ea"/>
                <a:ea typeface="+mn-ea"/>
                <a:cs typeface="+mn-cs"/>
              </a:defRPr>
            </a:lvl9pPr>
          </a:lstStyle>
          <a:p>
            <a:pPr marL="457200" indent="-457200">
              <a:lnSpc>
                <a:spcPct val="120000"/>
              </a:lnSpc>
              <a:buFont typeface="+mj-lt"/>
              <a:buAutoNum type="arabicPeriod"/>
            </a:pPr>
            <a:r>
              <a:rPr lang="zh-CN" altLang="en-US" sz="3600" dirty="0">
                <a:solidFill>
                  <a:srgbClr val="005F73"/>
                </a:solidFill>
              </a:rPr>
              <a:t>治疗焦点始终要放在促使求助者前来求助的那些当前问题。</a:t>
            </a:r>
          </a:p>
          <a:p>
            <a:pPr marL="457200" indent="-457200">
              <a:lnSpc>
                <a:spcPct val="120000"/>
              </a:lnSpc>
              <a:buFont typeface="+mj-lt"/>
              <a:buAutoNum type="arabicPeriod"/>
            </a:pPr>
            <a:r>
              <a:rPr lang="zh-CN" altLang="en-US" sz="3600" dirty="0">
                <a:solidFill>
                  <a:srgbClr val="005F73"/>
                </a:solidFill>
              </a:rPr>
              <a:t>求助者由于痛苦和困惑前来求助，强烈希望改变自身的状态，治疗者要充分利用这种愿望。</a:t>
            </a:r>
          </a:p>
          <a:p>
            <a:pPr marL="457200" indent="-457200">
              <a:lnSpc>
                <a:spcPct val="120000"/>
              </a:lnSpc>
              <a:buFont typeface="+mj-lt"/>
              <a:buAutoNum type="arabicPeriod"/>
            </a:pPr>
            <a:r>
              <a:rPr lang="zh-CN" altLang="en-US" sz="3600" dirty="0">
                <a:solidFill>
                  <a:srgbClr val="005F73"/>
                </a:solidFill>
              </a:rPr>
              <a:t>干预者在新理危机干预过程中可能会唤起他们自己生活中遭受挫折的感受、思想、记忆和情感，引起强烈的情感共鸣。但这种情感的超负荷可能导致过多的危害和悲伤反应，因此，干预者对求助者情感投入应适当，避免把危机者的丧失当成自己的丧失。</a:t>
            </a:r>
          </a:p>
        </p:txBody>
      </p:sp>
    </p:spTree>
    <p:extLst>
      <p:ext uri="{BB962C8B-B14F-4D97-AF65-F5344CB8AC3E}">
        <p14:creationId xmlns:p14="http://schemas.microsoft.com/office/powerpoint/2010/main" val="4067226223"/>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ADB389D6-B5C1-E2BE-6AC2-FF16270BED30}"/>
              </a:ext>
            </a:extLst>
          </p:cNvPr>
          <p:cNvSpPr txBox="1">
            <a:spLocks/>
          </p:cNvSpPr>
          <p:nvPr/>
        </p:nvSpPr>
        <p:spPr>
          <a:xfrm>
            <a:off x="273050" y="559040"/>
            <a:ext cx="11715750" cy="4879735"/>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zh-CN" sz="1200" kern="1200" dirty="0">
                <a:solidFill>
                  <a:schemeClr val="tx1"/>
                </a:solidFill>
                <a:latin typeface="+mn-ea"/>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a:solidFill>
                  <a:schemeClr val="tx1"/>
                </a:solidFill>
                <a:latin typeface="+mn-ea"/>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zh-CN" sz="1200" kern="1200" dirty="0" smtClean="0">
                <a:solidFill>
                  <a:schemeClr val="tx1"/>
                </a:solidFill>
                <a:latin typeface="+mn-ea"/>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zh-CN" sz="1200" kern="1200">
                <a:solidFill>
                  <a:schemeClr val="tx1"/>
                </a:solidFill>
                <a:latin typeface="+mn-ea"/>
                <a:ea typeface="+mn-ea"/>
                <a:cs typeface="+mn-cs"/>
              </a:defRPr>
            </a:lvl9pPr>
          </a:lstStyle>
          <a:p>
            <a:pPr marL="457200" indent="-457200">
              <a:lnSpc>
                <a:spcPct val="120000"/>
              </a:lnSpc>
              <a:buFont typeface="+mj-lt"/>
              <a:buAutoNum type="arabicPeriod" startAt="4"/>
            </a:pPr>
            <a:r>
              <a:rPr lang="zh-CN" altLang="en-US" sz="3600" dirty="0">
                <a:solidFill>
                  <a:srgbClr val="005F73"/>
                </a:solidFill>
              </a:rPr>
              <a:t>重视求助者的积极参与，治疗者始终要向求助者传递这样的信息：我们能够解决这个问题，但并非轻而易举，我将尽力做好我能做的一切，你怎么样</a:t>
            </a:r>
            <a:r>
              <a:rPr lang="en-US" altLang="zh-CN" sz="3600" dirty="0">
                <a:solidFill>
                  <a:srgbClr val="005F73"/>
                </a:solidFill>
              </a:rPr>
              <a:t>?</a:t>
            </a:r>
          </a:p>
          <a:p>
            <a:pPr marL="457200" indent="-457200">
              <a:lnSpc>
                <a:spcPct val="120000"/>
              </a:lnSpc>
              <a:buFont typeface="+mj-lt"/>
              <a:buAutoNum type="arabicPeriod" startAt="4"/>
            </a:pPr>
            <a:r>
              <a:rPr lang="zh-CN" altLang="en-US" sz="3600" dirty="0">
                <a:solidFill>
                  <a:srgbClr val="005F73"/>
                </a:solidFill>
              </a:rPr>
              <a:t>充分调动和有效利用病人所拥有的社会支持系统。</a:t>
            </a:r>
          </a:p>
          <a:p>
            <a:pPr marL="457200" indent="-457200">
              <a:lnSpc>
                <a:spcPct val="120000"/>
              </a:lnSpc>
              <a:buFont typeface="+mj-lt"/>
              <a:buAutoNum type="arabicPeriod" startAt="4"/>
            </a:pPr>
            <a:r>
              <a:rPr lang="zh-CN" altLang="en-US" sz="3600" dirty="0">
                <a:solidFill>
                  <a:srgbClr val="005F73"/>
                </a:solidFill>
              </a:rPr>
              <a:t>危机干预结束，治疗者要给求助者传达一个信念：相信他在今后不会发生与过去类似的困难，即使遇到困难，也会有人帮他一起度过。</a:t>
            </a:r>
          </a:p>
        </p:txBody>
      </p:sp>
    </p:spTree>
    <p:extLst>
      <p:ext uri="{BB962C8B-B14F-4D97-AF65-F5344CB8AC3E}">
        <p14:creationId xmlns:p14="http://schemas.microsoft.com/office/powerpoint/2010/main" val="596539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E37D502-F8CD-1E15-552A-698C94FD899D}"/>
              </a:ext>
            </a:extLst>
          </p:cNvPr>
          <p:cNvSpPr>
            <a:spLocks noGrp="1" noRot="1" noMove="1" noResize="1" noEditPoints="1" noAdjustHandles="1" noChangeArrowheads="1" noChangeShapeType="1"/>
          </p:cNvSpPr>
          <p:nvPr/>
        </p:nvSpPr>
        <p:spPr>
          <a:xfrm>
            <a:off x="6779805" y="996950"/>
            <a:ext cx="4935945" cy="4864100"/>
          </a:xfrm>
          <a:prstGeom prst="rect">
            <a:avLst/>
          </a:prstGeom>
          <a:solidFill>
            <a:schemeClr val="bg1"/>
          </a:solidFill>
          <a:ln>
            <a:noFill/>
          </a:ln>
          <a:effectLst>
            <a:glow rad="101600">
              <a:schemeClr val="bg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制作</a:t>
            </a:r>
          </a:p>
        </p:txBody>
      </p:sp>
      <p:sp>
        <p:nvSpPr>
          <p:cNvPr id="4" name="标题 3">
            <a:extLst>
              <a:ext uri="{FF2B5EF4-FFF2-40B4-BE49-F238E27FC236}">
                <a16:creationId xmlns:a16="http://schemas.microsoft.com/office/drawing/2014/main" id="{619E9CFE-1820-51D6-3F5B-5FD2FCD3B736}"/>
              </a:ext>
            </a:extLst>
          </p:cNvPr>
          <p:cNvSpPr>
            <a:spLocks noGrp="1"/>
          </p:cNvSpPr>
          <p:nvPr>
            <p:ph type="title"/>
          </p:nvPr>
        </p:nvSpPr>
        <p:spPr>
          <a:xfrm>
            <a:off x="254762" y="1596462"/>
            <a:ext cx="6652043" cy="1764792"/>
          </a:xfrm>
        </p:spPr>
        <p:txBody>
          <a:bodyPr rtlCol="0"/>
          <a:lstStyle>
            <a:defPPr>
              <a:defRPr lang="zh-CN"/>
            </a:defPPr>
          </a:lstStyle>
          <a:p>
            <a:pPr rtl="0"/>
            <a:r>
              <a:rPr lang="zh-CN" altLang="en-US" sz="8800" b="1" dirty="0"/>
              <a:t>心理危机</a:t>
            </a:r>
            <a:br>
              <a:rPr lang="en-US" altLang="zh-CN" sz="8800" b="1" dirty="0"/>
            </a:br>
            <a:r>
              <a:rPr lang="en-US" altLang="zh-CN" sz="8800" b="1" dirty="0"/>
              <a:t>			</a:t>
            </a:r>
            <a:r>
              <a:rPr lang="zh-CN" altLang="en-US" sz="8800" b="1" dirty="0"/>
              <a:t>与应对</a:t>
            </a:r>
            <a:endParaRPr lang="zh-CN" sz="8800" dirty="0"/>
          </a:p>
        </p:txBody>
      </p:sp>
      <p:sp>
        <p:nvSpPr>
          <p:cNvPr id="2" name="标题 3">
            <a:extLst>
              <a:ext uri="{FF2B5EF4-FFF2-40B4-BE49-F238E27FC236}">
                <a16:creationId xmlns:a16="http://schemas.microsoft.com/office/drawing/2014/main" id="{048B0A42-2E4E-DBB8-9FA2-58800D5BE8A1}"/>
              </a:ext>
            </a:extLst>
          </p:cNvPr>
          <p:cNvSpPr txBox="1">
            <a:spLocks/>
          </p:cNvSpPr>
          <p:nvPr/>
        </p:nvSpPr>
        <p:spPr>
          <a:xfrm>
            <a:off x="105955" y="6368724"/>
            <a:ext cx="3843745" cy="654376"/>
          </a:xfrm>
          <a:prstGeom prst="rect">
            <a:avLst/>
          </a:prstGeom>
        </p:spPr>
        <p:txBody>
          <a:bodyPr vert="horz" lIns="91440" tIns="45720" rIns="91440" bIns="45720" rtlCol="0" anchor="t" anchorCtr="0">
            <a:noAutofit/>
          </a:bodyPr>
          <a:lstStyle>
            <a:defPPr>
              <a:defRPr lang="zh-CN"/>
            </a:defPPr>
            <a:lvl1pPr algn="l" defTabSz="914400" rtl="0" eaLnBrk="1" latinLnBrk="0" hangingPunct="1">
              <a:spcBef>
                <a:spcPct val="0"/>
              </a:spcBef>
              <a:buNone/>
              <a:defRPr lang="zh-CN" sz="5400" b="1" kern="1200">
                <a:solidFill>
                  <a:schemeClr val="tx2"/>
                </a:solidFill>
                <a:latin typeface="+mn-ea"/>
                <a:ea typeface="+mn-ea"/>
                <a:cs typeface="+mj-cs"/>
              </a:defRPr>
            </a:lvl1pPr>
          </a:lstStyle>
          <a:p>
            <a:r>
              <a:rPr lang="zh-CN" altLang="en-US" sz="2400" dirty="0"/>
              <a:t>机械</a:t>
            </a:r>
            <a:r>
              <a:rPr lang="en-US" altLang="zh-CN" sz="2400" dirty="0"/>
              <a:t>32202 </a:t>
            </a:r>
            <a:r>
              <a:rPr lang="zh-CN" altLang="en-US" sz="2400" dirty="0"/>
              <a:t>第三小组</a:t>
            </a:r>
            <a:endParaRPr lang="en-US" altLang="zh-CN" sz="2400" dirty="0"/>
          </a:p>
          <a:p>
            <a:endParaRPr lang="zh-CN" altLang="en-US" sz="2400" dirty="0"/>
          </a:p>
        </p:txBody>
      </p:sp>
      <p:sp>
        <p:nvSpPr>
          <p:cNvPr id="10" name="文本框 9">
            <a:extLst>
              <a:ext uri="{FF2B5EF4-FFF2-40B4-BE49-F238E27FC236}">
                <a16:creationId xmlns:a16="http://schemas.microsoft.com/office/drawing/2014/main" id="{E68C043C-7E2C-7FAF-229D-46A5D1D41D6B}"/>
              </a:ext>
            </a:extLst>
          </p:cNvPr>
          <p:cNvSpPr txBox="1"/>
          <p:nvPr/>
        </p:nvSpPr>
        <p:spPr>
          <a:xfrm>
            <a:off x="7123702" y="1539312"/>
            <a:ext cx="4248150" cy="2308324"/>
          </a:xfrm>
          <a:prstGeom prst="rect">
            <a:avLst/>
          </a:prstGeom>
          <a:noFill/>
        </p:spPr>
        <p:txBody>
          <a:bodyPr wrap="square" rtlCol="0">
            <a:spAutoFit/>
          </a:bodyPr>
          <a:lstStyle/>
          <a:p>
            <a:r>
              <a:rPr lang="zh-CN" altLang="en-US" sz="2400" dirty="0">
                <a:solidFill>
                  <a:srgbClr val="005F73"/>
                </a:solidFill>
                <a:latin typeface="+mj-lt"/>
              </a:rPr>
              <a:t>组长：王宇</a:t>
            </a:r>
            <a:endParaRPr lang="en-US" altLang="zh-CN" sz="2400" dirty="0">
              <a:solidFill>
                <a:srgbClr val="005F73"/>
              </a:solidFill>
              <a:latin typeface="+mj-lt"/>
            </a:endParaRPr>
          </a:p>
          <a:p>
            <a:r>
              <a:rPr lang="zh-CN" altLang="en-US" sz="2400" dirty="0">
                <a:solidFill>
                  <a:srgbClr val="005F73"/>
                </a:solidFill>
                <a:latin typeface="+mj-lt"/>
              </a:rPr>
              <a:t>资料收集：</a:t>
            </a:r>
            <a:endParaRPr lang="en-US" altLang="zh-CN" sz="2400" dirty="0">
              <a:solidFill>
                <a:srgbClr val="005F73"/>
              </a:solidFill>
              <a:latin typeface="+mj-lt"/>
            </a:endParaRPr>
          </a:p>
          <a:p>
            <a:r>
              <a:rPr lang="en-US" altLang="zh-CN" sz="2400" dirty="0">
                <a:solidFill>
                  <a:srgbClr val="005F73"/>
                </a:solidFill>
                <a:latin typeface="+mj-lt"/>
              </a:rPr>
              <a:t>PPT</a:t>
            </a:r>
            <a:r>
              <a:rPr lang="zh-CN" altLang="en-US" sz="2400" dirty="0">
                <a:solidFill>
                  <a:srgbClr val="005F73"/>
                </a:solidFill>
                <a:latin typeface="+mj-lt"/>
              </a:rPr>
              <a:t>制作：黄宇、桂佳豪</a:t>
            </a:r>
            <a:endParaRPr lang="en-US" altLang="zh-CN" sz="2400" dirty="0">
              <a:solidFill>
                <a:srgbClr val="005F73"/>
              </a:solidFill>
              <a:latin typeface="+mj-lt"/>
            </a:endParaRPr>
          </a:p>
          <a:p>
            <a:endParaRPr lang="en-US" altLang="zh-CN" sz="2400" dirty="0">
              <a:solidFill>
                <a:srgbClr val="005F73"/>
              </a:solidFill>
              <a:latin typeface="+mj-lt"/>
            </a:endParaRPr>
          </a:p>
          <a:p>
            <a:r>
              <a:rPr lang="en-US" altLang="zh-CN" sz="2400" dirty="0">
                <a:solidFill>
                  <a:srgbClr val="005F73"/>
                </a:solidFill>
                <a:latin typeface="+mj-lt"/>
              </a:rPr>
              <a:t>(</a:t>
            </a:r>
            <a:r>
              <a:rPr lang="zh-CN" altLang="en-US" sz="2400" dirty="0">
                <a:solidFill>
                  <a:srgbClr val="005F73"/>
                </a:solidFill>
                <a:latin typeface="+mj-lt"/>
              </a:rPr>
              <a:t>剩下的信息组长你自己补全，括号记得删</a:t>
            </a:r>
            <a:r>
              <a:rPr lang="en-US" altLang="zh-CN" sz="2400" dirty="0">
                <a:solidFill>
                  <a:srgbClr val="005F73"/>
                </a:solidFill>
                <a:latin typeface="+mj-lt"/>
              </a:rPr>
              <a:t>)</a:t>
            </a:r>
            <a:endParaRPr lang="zh-CN" altLang="en-US" sz="2400" dirty="0">
              <a:solidFill>
                <a:srgbClr val="005F73"/>
              </a:solidFill>
              <a:latin typeface="+mj-lt"/>
            </a:endParaRPr>
          </a:p>
        </p:txBody>
      </p:sp>
    </p:spTree>
    <p:extLst>
      <p:ext uri="{BB962C8B-B14F-4D97-AF65-F5344CB8AC3E}">
        <p14:creationId xmlns:p14="http://schemas.microsoft.com/office/powerpoint/2010/main" val="21143982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标志, 桌子, 游戏机&#10;&#10;描述已自动生成">
            <a:extLst>
              <a:ext uri="{FF2B5EF4-FFF2-40B4-BE49-F238E27FC236}">
                <a16:creationId xmlns:a16="http://schemas.microsoft.com/office/drawing/2014/main" id="{A9676AFC-E719-FEE8-1C79-4573D7DC3AA8}"/>
              </a:ext>
            </a:extLst>
          </p:cNvPr>
          <p:cNvPicPr>
            <a:picLocks noChangeAspect="1"/>
          </p:cNvPicPr>
          <p:nvPr/>
        </p:nvPicPr>
        <p:blipFill>
          <a:blip r:embed="rId2"/>
          <a:stretch>
            <a:fillRect/>
          </a:stretch>
        </p:blipFill>
        <p:spPr>
          <a:xfrm>
            <a:off x="0" y="4610100"/>
            <a:ext cx="2247900" cy="2247900"/>
          </a:xfrm>
          <a:prstGeom prst="rect">
            <a:avLst/>
          </a:prstGeom>
        </p:spPr>
      </p:pic>
      <p:sp>
        <p:nvSpPr>
          <p:cNvPr id="2" name="标题 1">
            <a:extLst>
              <a:ext uri="{FF2B5EF4-FFF2-40B4-BE49-F238E27FC236}">
                <a16:creationId xmlns:a16="http://schemas.microsoft.com/office/drawing/2014/main" id="{B39F1309-B56E-4016-B13D-7370DF47112F}"/>
              </a:ext>
            </a:extLst>
          </p:cNvPr>
          <p:cNvSpPr>
            <a:spLocks noGrp="1"/>
          </p:cNvSpPr>
          <p:nvPr>
            <p:ph type="title"/>
          </p:nvPr>
        </p:nvSpPr>
        <p:spPr>
          <a:xfrm>
            <a:off x="1606294" y="1771759"/>
            <a:ext cx="6910688" cy="1764792"/>
          </a:xfrm>
        </p:spPr>
        <p:txBody>
          <a:bodyPr/>
          <a:lstStyle/>
          <a:p>
            <a:r>
              <a:rPr lang="zh-CN" altLang="en-US" sz="6600" dirty="0"/>
              <a:t>什么是心理危机</a:t>
            </a:r>
          </a:p>
        </p:txBody>
      </p:sp>
      <p:sp>
        <p:nvSpPr>
          <p:cNvPr id="4" name="副标题 3">
            <a:extLst>
              <a:ext uri="{FF2B5EF4-FFF2-40B4-BE49-F238E27FC236}">
                <a16:creationId xmlns:a16="http://schemas.microsoft.com/office/drawing/2014/main" id="{A3D5A886-D8BF-3688-8DA5-5D4770AFB0E5}"/>
              </a:ext>
            </a:extLst>
          </p:cNvPr>
          <p:cNvSpPr>
            <a:spLocks noGrp="1"/>
          </p:cNvSpPr>
          <p:nvPr>
            <p:ph type="subTitle" idx="1"/>
          </p:nvPr>
        </p:nvSpPr>
        <p:spPr>
          <a:xfrm>
            <a:off x="3842779" y="3311870"/>
            <a:ext cx="7391278" cy="1024128"/>
          </a:xfrm>
        </p:spPr>
        <p:txBody>
          <a:bodyPr/>
          <a:lstStyle/>
          <a:p>
            <a:r>
              <a:rPr lang="en-US" altLang="zh-CN" sz="2800" dirty="0"/>
              <a:t>	</a:t>
            </a:r>
            <a:r>
              <a:rPr lang="zh-CN" altLang="en-US" sz="2800" dirty="0"/>
              <a:t>心理危机是指由于突然遭受严重灾难、重大生活事件或精神压力，使生活状况发生明显的变化，尤其是出现了用现有的生活条件和经验难以克服的困难，导致当事人陷于痛苦、不安状态，常伴有绝望、麻木不仁、焦虑，以及自主神经系统症状和行为障碍。</a:t>
            </a:r>
          </a:p>
          <a:p>
            <a:endParaRPr lang="zh-CN" altLang="en-US" sz="2800" dirty="0"/>
          </a:p>
        </p:txBody>
      </p:sp>
    </p:spTree>
    <p:extLst>
      <p:ext uri="{BB962C8B-B14F-4D97-AF65-F5344CB8AC3E}">
        <p14:creationId xmlns:p14="http://schemas.microsoft.com/office/powerpoint/2010/main" val="245151368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6F424-A33B-F003-754A-2550F94EA55F}"/>
              </a:ext>
            </a:extLst>
          </p:cNvPr>
          <p:cNvSpPr>
            <a:spLocks noGrp="1"/>
          </p:cNvSpPr>
          <p:nvPr>
            <p:ph type="title"/>
          </p:nvPr>
        </p:nvSpPr>
        <p:spPr>
          <a:xfrm>
            <a:off x="536448" y="401465"/>
            <a:ext cx="11119104" cy="640080"/>
          </a:xfrm>
        </p:spPr>
        <p:txBody>
          <a:bodyPr/>
          <a:lstStyle/>
          <a:p>
            <a:r>
              <a:rPr lang="zh-CN" altLang="en-US" sz="6000" b="1" dirty="0"/>
              <a:t>心理危机的分类</a:t>
            </a:r>
            <a:endParaRPr lang="zh-CN" altLang="en-US" sz="6000" dirty="0"/>
          </a:p>
        </p:txBody>
      </p:sp>
      <p:sp>
        <p:nvSpPr>
          <p:cNvPr id="3" name="内容占位符 2">
            <a:extLst>
              <a:ext uri="{FF2B5EF4-FFF2-40B4-BE49-F238E27FC236}">
                <a16:creationId xmlns:a16="http://schemas.microsoft.com/office/drawing/2014/main" id="{F2D95435-C0FE-6657-2274-1E4534D084B8}"/>
              </a:ext>
            </a:extLst>
          </p:cNvPr>
          <p:cNvSpPr>
            <a:spLocks noGrp="1"/>
          </p:cNvSpPr>
          <p:nvPr>
            <p:ph sz="quarter" idx="15"/>
          </p:nvPr>
        </p:nvSpPr>
        <p:spPr>
          <a:xfrm>
            <a:off x="268659" y="1911967"/>
            <a:ext cx="5714129" cy="4471416"/>
          </a:xfrm>
        </p:spPr>
        <p:txBody>
          <a:bodyPr/>
          <a:lstStyle/>
          <a:p>
            <a:r>
              <a:rPr lang="zh-CN" altLang="en-US" sz="3600" dirty="0"/>
              <a:t>根据</a:t>
            </a:r>
            <a:r>
              <a:rPr lang="zh-CN" altLang="en-US" sz="3600" dirty="0">
                <a:latin typeface="+mn-lt"/>
              </a:rPr>
              <a:t>危机</a:t>
            </a:r>
            <a:r>
              <a:rPr lang="zh-CN" altLang="en-US" sz="3600" dirty="0"/>
              <a:t>刺激的来源分类</a:t>
            </a:r>
            <a:endParaRPr lang="en-US" altLang="zh-CN" sz="3600" dirty="0"/>
          </a:p>
          <a:p>
            <a:r>
              <a:rPr lang="en-US" altLang="zh-CN" sz="3200" dirty="0">
                <a:solidFill>
                  <a:schemeClr val="accent2">
                    <a:lumMod val="50000"/>
                  </a:schemeClr>
                </a:solidFill>
              </a:rPr>
              <a:t>	1</a:t>
            </a:r>
            <a:r>
              <a:rPr lang="zh-CN" altLang="en-US" sz="3200" dirty="0">
                <a:solidFill>
                  <a:schemeClr val="accent2">
                    <a:lumMod val="50000"/>
                  </a:schemeClr>
                </a:solidFill>
              </a:rPr>
              <a:t>．发展性危机</a:t>
            </a:r>
            <a:endParaRPr lang="en-US" altLang="zh-CN" sz="3200" dirty="0">
              <a:solidFill>
                <a:schemeClr val="accent2">
                  <a:lumMod val="50000"/>
                </a:schemeClr>
              </a:solidFill>
            </a:endParaRPr>
          </a:p>
          <a:p>
            <a:r>
              <a:rPr lang="en-US" altLang="zh-CN" sz="3200" dirty="0">
                <a:solidFill>
                  <a:schemeClr val="accent2">
                    <a:lumMod val="50000"/>
                  </a:schemeClr>
                </a:solidFill>
              </a:rPr>
              <a:t>	2</a:t>
            </a:r>
            <a:r>
              <a:rPr lang="zh-CN" altLang="en-US" sz="3200" dirty="0">
                <a:solidFill>
                  <a:schemeClr val="accent2">
                    <a:lumMod val="50000"/>
                  </a:schemeClr>
                </a:solidFill>
              </a:rPr>
              <a:t>．境遇性危机</a:t>
            </a:r>
            <a:endParaRPr lang="en-US" altLang="zh-CN" sz="3200" dirty="0">
              <a:solidFill>
                <a:schemeClr val="accent2">
                  <a:lumMod val="50000"/>
                </a:schemeClr>
              </a:solidFill>
            </a:endParaRPr>
          </a:p>
          <a:p>
            <a:r>
              <a:rPr lang="en-US" altLang="zh-CN" sz="3200" dirty="0">
                <a:solidFill>
                  <a:schemeClr val="accent2">
                    <a:lumMod val="50000"/>
                  </a:schemeClr>
                </a:solidFill>
              </a:rPr>
              <a:t>	3</a:t>
            </a:r>
            <a:r>
              <a:rPr lang="zh-CN" altLang="en-US" sz="3200" dirty="0">
                <a:solidFill>
                  <a:schemeClr val="accent2">
                    <a:lumMod val="50000"/>
                  </a:schemeClr>
                </a:solidFill>
              </a:rPr>
              <a:t>．存在性危机</a:t>
            </a:r>
            <a:endParaRPr lang="en-US" altLang="zh-CN" sz="3200" dirty="0">
              <a:solidFill>
                <a:schemeClr val="accent2">
                  <a:lumMod val="50000"/>
                </a:schemeClr>
              </a:solidFill>
            </a:endParaRPr>
          </a:p>
          <a:p>
            <a:endParaRPr lang="zh-CN" altLang="en-US" sz="4000" dirty="0"/>
          </a:p>
        </p:txBody>
      </p:sp>
      <p:sp>
        <p:nvSpPr>
          <p:cNvPr id="4" name="内容占位符 3">
            <a:extLst>
              <a:ext uri="{FF2B5EF4-FFF2-40B4-BE49-F238E27FC236}">
                <a16:creationId xmlns:a16="http://schemas.microsoft.com/office/drawing/2014/main" id="{869EB960-2BCE-5B2F-6B21-1A2CA246BA89}"/>
              </a:ext>
            </a:extLst>
          </p:cNvPr>
          <p:cNvSpPr>
            <a:spLocks noGrp="1"/>
          </p:cNvSpPr>
          <p:nvPr>
            <p:ph sz="quarter" idx="16"/>
          </p:nvPr>
        </p:nvSpPr>
        <p:spPr>
          <a:xfrm>
            <a:off x="6317632" y="1911967"/>
            <a:ext cx="5714129" cy="4471416"/>
          </a:xfrm>
        </p:spPr>
        <p:txBody>
          <a:bodyPr/>
          <a:lstStyle/>
          <a:p>
            <a:r>
              <a:rPr lang="zh-CN" altLang="en-US" sz="3600" i="0" dirty="0">
                <a:effectLst/>
                <a:latin typeface="Sitka Text" pitchFamily="2" charset="0"/>
              </a:rPr>
              <a:t>根据危机发生的早晚分类</a:t>
            </a:r>
            <a:endParaRPr lang="zh-CN" altLang="en-US" sz="3600" dirty="0"/>
          </a:p>
          <a:p>
            <a:r>
              <a:rPr lang="en-US" altLang="zh-CN" sz="3200" dirty="0">
                <a:solidFill>
                  <a:schemeClr val="accent2">
                    <a:lumMod val="50000"/>
                  </a:schemeClr>
                </a:solidFill>
              </a:rPr>
              <a:t>	1</a:t>
            </a:r>
            <a:r>
              <a:rPr lang="zh-CN" altLang="en-US" sz="3200" dirty="0">
                <a:solidFill>
                  <a:schemeClr val="accent2">
                    <a:lumMod val="50000"/>
                  </a:schemeClr>
                </a:solidFill>
              </a:rPr>
              <a:t>．急性危机</a:t>
            </a:r>
            <a:endParaRPr lang="en-US" altLang="zh-CN" sz="3200" dirty="0">
              <a:solidFill>
                <a:schemeClr val="accent2">
                  <a:lumMod val="50000"/>
                </a:schemeClr>
              </a:solidFill>
            </a:endParaRPr>
          </a:p>
          <a:p>
            <a:r>
              <a:rPr lang="en-US" altLang="zh-CN" sz="3200" dirty="0">
                <a:solidFill>
                  <a:schemeClr val="accent2">
                    <a:lumMod val="50000"/>
                  </a:schemeClr>
                </a:solidFill>
              </a:rPr>
              <a:t>	2</a:t>
            </a:r>
            <a:r>
              <a:rPr lang="zh-CN" altLang="en-US" sz="3200" dirty="0">
                <a:solidFill>
                  <a:schemeClr val="accent2">
                    <a:lumMod val="50000"/>
                  </a:schemeClr>
                </a:solidFill>
              </a:rPr>
              <a:t>．慢性危机</a:t>
            </a:r>
          </a:p>
          <a:p>
            <a:r>
              <a:rPr lang="en-US" altLang="zh-CN" sz="3200" dirty="0">
                <a:solidFill>
                  <a:schemeClr val="accent2">
                    <a:lumMod val="50000"/>
                  </a:schemeClr>
                </a:solidFill>
              </a:rPr>
              <a:t>	3</a:t>
            </a:r>
            <a:r>
              <a:rPr lang="zh-CN" altLang="en-US" sz="3200" dirty="0">
                <a:solidFill>
                  <a:schemeClr val="accent2">
                    <a:lumMod val="50000"/>
                  </a:schemeClr>
                </a:solidFill>
              </a:rPr>
              <a:t>．混合性危机</a:t>
            </a:r>
          </a:p>
          <a:p>
            <a:endParaRPr lang="zh-CN" altLang="en-US" sz="4000" dirty="0"/>
          </a:p>
        </p:txBody>
      </p:sp>
    </p:spTree>
    <p:extLst>
      <p:ext uri="{BB962C8B-B14F-4D97-AF65-F5344CB8AC3E}">
        <p14:creationId xmlns:p14="http://schemas.microsoft.com/office/powerpoint/2010/main" val="224824387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1820090" y="2194997"/>
            <a:ext cx="7262949" cy="2103120"/>
          </a:xfrm>
        </p:spPr>
        <p:txBody>
          <a:bodyPr>
            <a:normAutofit/>
          </a:bodyPr>
          <a:lstStyle/>
          <a:p>
            <a:r>
              <a:rPr lang="zh-CN" altLang="en-US" sz="6000" b="1" dirty="0"/>
              <a:t>三、</a:t>
            </a:r>
            <a:br>
              <a:rPr lang="en-US" altLang="zh-CN" sz="6000" b="1" dirty="0"/>
            </a:br>
            <a:r>
              <a:rPr lang="en-US" altLang="zh-CN" sz="6000" b="1" dirty="0"/>
              <a:t>	</a:t>
            </a:r>
            <a:r>
              <a:rPr lang="zh-CN" altLang="en-US" sz="6000" b="1" dirty="0"/>
              <a:t>心理危机的特征</a:t>
            </a:r>
            <a:endParaRPr lang="zh-CN" altLang="en-US" sz="6000" dirty="0"/>
          </a:p>
        </p:txBody>
      </p:sp>
    </p:spTree>
    <p:extLst>
      <p:ext uri="{BB962C8B-B14F-4D97-AF65-F5344CB8AC3E}">
        <p14:creationId xmlns:p14="http://schemas.microsoft.com/office/powerpoint/2010/main" val="73269670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3902746" cy="1175657"/>
          </a:xfrm>
        </p:spPr>
        <p:txBody>
          <a:bodyPr/>
          <a:lstStyle/>
          <a:p>
            <a:pPr algn="l"/>
            <a:r>
              <a:rPr lang="zh-CN" altLang="en-US" sz="5400" dirty="0"/>
              <a:t>普遍性</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9" name="标题 1">
            <a:extLst>
              <a:ext uri="{FF2B5EF4-FFF2-40B4-BE49-F238E27FC236}">
                <a16:creationId xmlns:a16="http://schemas.microsoft.com/office/drawing/2014/main" id="{1B514C39-0626-30C3-90FD-C6147B1E5F6D}"/>
              </a:ext>
            </a:extLst>
          </p:cNvPr>
          <p:cNvSpPr txBox="1">
            <a:spLocks/>
          </p:cNvSpPr>
          <p:nvPr/>
        </p:nvSpPr>
        <p:spPr>
          <a:xfrm>
            <a:off x="8589699" y="3254480"/>
            <a:ext cx="3423771"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r>
              <a:rPr lang="zh-CN" altLang="en-US" sz="5400" dirty="0">
                <a:latin typeface="+mj-ea"/>
                <a:ea typeface="+mj-ea"/>
              </a:rPr>
              <a:t>机遇性</a:t>
            </a:r>
          </a:p>
        </p:txBody>
      </p:sp>
      <p:sp>
        <p:nvSpPr>
          <p:cNvPr id="11" name="文本框 10">
            <a:extLst>
              <a:ext uri="{FF2B5EF4-FFF2-40B4-BE49-F238E27FC236}">
                <a16:creationId xmlns:a16="http://schemas.microsoft.com/office/drawing/2014/main" id="{98FB006C-4BB9-B32F-0685-CA39B60A6948}"/>
              </a:ext>
            </a:extLst>
          </p:cNvPr>
          <p:cNvSpPr txBox="1"/>
          <p:nvPr/>
        </p:nvSpPr>
        <p:spPr>
          <a:xfrm>
            <a:off x="1411338" y="1287810"/>
            <a:ext cx="7993093" cy="1569660"/>
          </a:xfrm>
          <a:prstGeom prst="rect">
            <a:avLst/>
          </a:prstGeom>
          <a:noFill/>
        </p:spPr>
        <p:txBody>
          <a:bodyPr wrap="square">
            <a:spAutoFit/>
          </a:bodyPr>
          <a:lstStyle/>
          <a:p>
            <a:pPr marL="0" indent="0">
              <a:buNone/>
            </a:pPr>
            <a:r>
              <a:rPr lang="zh-CN" altLang="en-US" sz="3200" b="0" i="0" dirty="0">
                <a:solidFill>
                  <a:srgbClr val="005F73"/>
                </a:solidFill>
                <a:effectLst/>
                <a:latin typeface="-apple-system"/>
              </a:rPr>
              <a:t>心理危机的心理过程，包括产生、发展和激化。心理危机是个体成长中常见的现象，但不一定会引起极端行为。</a:t>
            </a:r>
            <a:endParaRPr lang="zh-CN" altLang="en-US" sz="3200" dirty="0">
              <a:solidFill>
                <a:srgbClr val="005F73"/>
              </a:solidFill>
            </a:endParaRPr>
          </a:p>
        </p:txBody>
      </p:sp>
      <p:sp>
        <p:nvSpPr>
          <p:cNvPr id="12" name="文本框 11">
            <a:extLst>
              <a:ext uri="{FF2B5EF4-FFF2-40B4-BE49-F238E27FC236}">
                <a16:creationId xmlns:a16="http://schemas.microsoft.com/office/drawing/2014/main" id="{70FC9B89-7A7A-EE2E-D876-9DF195711FAD}"/>
              </a:ext>
            </a:extLst>
          </p:cNvPr>
          <p:cNvSpPr txBox="1"/>
          <p:nvPr/>
        </p:nvSpPr>
        <p:spPr>
          <a:xfrm>
            <a:off x="3860234" y="4430137"/>
            <a:ext cx="6308125" cy="1569660"/>
          </a:xfrm>
          <a:prstGeom prst="rect">
            <a:avLst/>
          </a:prstGeom>
          <a:noFill/>
        </p:spPr>
        <p:txBody>
          <a:bodyPr wrap="square">
            <a:spAutoFit/>
          </a:bodyPr>
          <a:lstStyle/>
          <a:p>
            <a:r>
              <a:rPr lang="zh-CN" altLang="en-US" sz="3200" b="0" i="0" dirty="0">
                <a:solidFill>
                  <a:srgbClr val="005F73"/>
                </a:solidFill>
                <a:effectLst/>
                <a:latin typeface="-apple-system"/>
              </a:rPr>
              <a:t>危机是个体成长中的危险和机会。危机可能导致病态或攻击，也可能促进寻求帮助和解决问题。</a:t>
            </a:r>
            <a:endParaRPr lang="zh-CN" altLang="en-US" sz="3200" dirty="0">
              <a:solidFill>
                <a:srgbClr val="005F73"/>
              </a:solidFill>
            </a:endParaRPr>
          </a:p>
        </p:txBody>
      </p:sp>
    </p:spTree>
    <p:extLst>
      <p:ext uri="{BB962C8B-B14F-4D97-AF65-F5344CB8AC3E}">
        <p14:creationId xmlns:p14="http://schemas.microsoft.com/office/powerpoint/2010/main" val="386830143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AF638-5903-231C-DBB5-E1B3E696EB73}"/>
              </a:ext>
            </a:extLst>
          </p:cNvPr>
          <p:cNvSpPr>
            <a:spLocks noGrp="1"/>
          </p:cNvSpPr>
          <p:nvPr>
            <p:ph type="title"/>
          </p:nvPr>
        </p:nvSpPr>
        <p:spPr>
          <a:xfrm>
            <a:off x="522515" y="365760"/>
            <a:ext cx="3902746" cy="1175657"/>
          </a:xfrm>
        </p:spPr>
        <p:txBody>
          <a:bodyPr/>
          <a:lstStyle/>
          <a:p>
            <a:pPr algn="l"/>
            <a:r>
              <a:rPr lang="zh-CN" altLang="en-US" sz="5400" dirty="0"/>
              <a:t>复杂性</a:t>
            </a:r>
          </a:p>
        </p:txBody>
      </p:sp>
      <p:sp>
        <p:nvSpPr>
          <p:cNvPr id="8" name="标题 1">
            <a:extLst>
              <a:ext uri="{FF2B5EF4-FFF2-40B4-BE49-F238E27FC236}">
                <a16:creationId xmlns:a16="http://schemas.microsoft.com/office/drawing/2014/main" id="{3CEE0084-B6B1-2C6B-4D4C-F0869B62432E}"/>
              </a:ext>
            </a:extLst>
          </p:cNvPr>
          <p:cNvSpPr txBox="1">
            <a:spLocks/>
          </p:cNvSpPr>
          <p:nvPr/>
        </p:nvSpPr>
        <p:spPr>
          <a:xfrm>
            <a:off x="1052432" y="2072640"/>
            <a:ext cx="3902746"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pPr algn="l"/>
            <a:endParaRPr lang="zh-CN" altLang="en-US" dirty="0"/>
          </a:p>
        </p:txBody>
      </p:sp>
      <p:sp>
        <p:nvSpPr>
          <p:cNvPr id="9" name="标题 1">
            <a:extLst>
              <a:ext uri="{FF2B5EF4-FFF2-40B4-BE49-F238E27FC236}">
                <a16:creationId xmlns:a16="http://schemas.microsoft.com/office/drawing/2014/main" id="{1B514C39-0626-30C3-90FD-C6147B1E5F6D}"/>
              </a:ext>
            </a:extLst>
          </p:cNvPr>
          <p:cNvSpPr txBox="1">
            <a:spLocks/>
          </p:cNvSpPr>
          <p:nvPr/>
        </p:nvSpPr>
        <p:spPr>
          <a:xfrm>
            <a:off x="8589699" y="3254480"/>
            <a:ext cx="3423771" cy="1175657"/>
          </a:xfrm>
          <a:prstGeom prst="rect">
            <a:avLst/>
          </a:prstGeom>
        </p:spPr>
        <p:txBody>
          <a:bodyPr vert="horz" lIns="91440" tIns="45720" rIns="91440" bIns="45720" rtlCol="0" anchor="t" anchorCtr="0">
            <a:noAutofit/>
          </a:bodyPr>
          <a:lstStyle>
            <a:defPPr>
              <a:defRPr lang="zh-CN"/>
            </a:defPPr>
            <a:lvl1pPr algn="ctr" defTabSz="914400" rtl="0" eaLnBrk="1" latinLnBrk="0" hangingPunct="1">
              <a:spcBef>
                <a:spcPct val="0"/>
              </a:spcBef>
              <a:buNone/>
              <a:defRPr lang="zh-CN" sz="3200" b="1" kern="1200">
                <a:solidFill>
                  <a:schemeClr val="tx2"/>
                </a:solidFill>
                <a:latin typeface="+mn-ea"/>
                <a:ea typeface="+mn-ea"/>
                <a:cs typeface="+mj-cs"/>
              </a:defRPr>
            </a:lvl1pPr>
          </a:lstStyle>
          <a:p>
            <a:r>
              <a:rPr lang="zh-CN" altLang="en-US" sz="5400" dirty="0">
                <a:latin typeface="+mj-ea"/>
                <a:ea typeface="+mj-ea"/>
              </a:rPr>
              <a:t>动力性</a:t>
            </a:r>
          </a:p>
        </p:txBody>
      </p:sp>
      <p:sp>
        <p:nvSpPr>
          <p:cNvPr id="11" name="文本框 10">
            <a:extLst>
              <a:ext uri="{FF2B5EF4-FFF2-40B4-BE49-F238E27FC236}">
                <a16:creationId xmlns:a16="http://schemas.microsoft.com/office/drawing/2014/main" id="{98FB006C-4BB9-B32F-0685-CA39B60A6948}"/>
              </a:ext>
            </a:extLst>
          </p:cNvPr>
          <p:cNvSpPr txBox="1"/>
          <p:nvPr/>
        </p:nvSpPr>
        <p:spPr>
          <a:xfrm>
            <a:off x="1593174" y="1396435"/>
            <a:ext cx="8534675" cy="1077218"/>
          </a:xfrm>
          <a:prstGeom prst="rect">
            <a:avLst/>
          </a:prstGeom>
          <a:noFill/>
        </p:spPr>
        <p:txBody>
          <a:bodyPr wrap="square">
            <a:spAutoFit/>
          </a:bodyPr>
          <a:lstStyle/>
          <a:p>
            <a:pPr marL="0" indent="0">
              <a:buNone/>
            </a:pPr>
            <a:r>
              <a:rPr lang="zh-CN" altLang="en-US" sz="3200" b="0" i="0" dirty="0">
                <a:solidFill>
                  <a:srgbClr val="005F73"/>
                </a:solidFill>
                <a:effectLst/>
                <a:latin typeface="-apple-system"/>
              </a:rPr>
              <a:t>心理危机是由不同因素引起的复杂现象。个体在危机中有不同的反应和机会。</a:t>
            </a:r>
            <a:endParaRPr lang="zh-CN" altLang="en-US" sz="3200" dirty="0">
              <a:solidFill>
                <a:srgbClr val="005F73"/>
              </a:solidFill>
            </a:endParaRPr>
          </a:p>
        </p:txBody>
      </p:sp>
      <p:sp>
        <p:nvSpPr>
          <p:cNvPr id="12" name="文本框 11">
            <a:extLst>
              <a:ext uri="{FF2B5EF4-FFF2-40B4-BE49-F238E27FC236}">
                <a16:creationId xmlns:a16="http://schemas.microsoft.com/office/drawing/2014/main" id="{70FC9B89-7A7A-EE2E-D876-9DF195711FAD}"/>
              </a:ext>
            </a:extLst>
          </p:cNvPr>
          <p:cNvSpPr txBox="1"/>
          <p:nvPr/>
        </p:nvSpPr>
        <p:spPr>
          <a:xfrm>
            <a:off x="2783711" y="4623455"/>
            <a:ext cx="7934446" cy="1077218"/>
          </a:xfrm>
          <a:prstGeom prst="rect">
            <a:avLst/>
          </a:prstGeom>
          <a:noFill/>
        </p:spPr>
        <p:txBody>
          <a:bodyPr wrap="square">
            <a:spAutoFit/>
          </a:bodyPr>
          <a:lstStyle/>
          <a:p>
            <a:r>
              <a:rPr lang="zh-CN" altLang="en-US" sz="3200" b="0" i="0" dirty="0">
                <a:solidFill>
                  <a:srgbClr val="005F73"/>
                </a:solidFill>
                <a:effectLst/>
                <a:latin typeface="-apple-system"/>
              </a:rPr>
              <a:t>危机是变化和成长的动力和机会。个体在危机中需要找到新的应对方法和适应能力。</a:t>
            </a:r>
            <a:endParaRPr lang="zh-CN" altLang="en-US" sz="3200" dirty="0">
              <a:solidFill>
                <a:srgbClr val="005F73"/>
              </a:solidFill>
            </a:endParaRPr>
          </a:p>
        </p:txBody>
      </p:sp>
    </p:spTree>
    <p:extLst>
      <p:ext uri="{BB962C8B-B14F-4D97-AF65-F5344CB8AC3E}">
        <p14:creationId xmlns:p14="http://schemas.microsoft.com/office/powerpoint/2010/main" val="3845180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42E4-D862-B01F-8116-C4FE61C7D8B5}"/>
              </a:ext>
            </a:extLst>
          </p:cNvPr>
          <p:cNvSpPr>
            <a:spLocks noGrp="1"/>
          </p:cNvSpPr>
          <p:nvPr>
            <p:ph type="title"/>
          </p:nvPr>
        </p:nvSpPr>
        <p:spPr>
          <a:xfrm>
            <a:off x="1820090" y="2194997"/>
            <a:ext cx="8752116" cy="2103120"/>
          </a:xfrm>
        </p:spPr>
        <p:txBody>
          <a:bodyPr>
            <a:normAutofit/>
          </a:bodyPr>
          <a:lstStyle/>
          <a:p>
            <a:r>
              <a:rPr lang="zh-CN" altLang="en-US" sz="6000" dirty="0"/>
              <a:t>四</a:t>
            </a:r>
            <a:r>
              <a:rPr lang="zh-CN" altLang="en-US" sz="6000" b="1" dirty="0"/>
              <a:t>、</a:t>
            </a:r>
            <a:br>
              <a:rPr lang="en-US" altLang="zh-CN" sz="6000" b="1" dirty="0"/>
            </a:br>
            <a:r>
              <a:rPr lang="en-US" altLang="zh-CN" sz="6000" b="1" dirty="0"/>
              <a:t>	</a:t>
            </a:r>
            <a:r>
              <a:rPr lang="zh-CN" altLang="en-US" sz="6000" b="1" dirty="0"/>
              <a:t>心理危机的判断标准</a:t>
            </a:r>
            <a:endParaRPr lang="zh-CN" altLang="en-US" sz="6000" dirty="0"/>
          </a:p>
        </p:txBody>
      </p:sp>
    </p:spTree>
    <p:extLst>
      <p:ext uri="{BB962C8B-B14F-4D97-AF65-F5344CB8AC3E}">
        <p14:creationId xmlns:p14="http://schemas.microsoft.com/office/powerpoint/2010/main" val="140346081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624D2-79DA-D513-B6A5-28DDC6E1790A}"/>
              </a:ext>
            </a:extLst>
          </p:cNvPr>
          <p:cNvSpPr>
            <a:spLocks noGrp="1"/>
          </p:cNvSpPr>
          <p:nvPr>
            <p:ph type="title"/>
          </p:nvPr>
        </p:nvSpPr>
        <p:spPr>
          <a:xfrm>
            <a:off x="92884" y="2116936"/>
            <a:ext cx="6334042" cy="3009998"/>
          </a:xfrm>
        </p:spPr>
        <p:txBody>
          <a:bodyPr>
            <a:noAutofit/>
          </a:bodyPr>
          <a:lstStyle/>
          <a:p>
            <a:r>
              <a:rPr lang="zh-CN" altLang="en-US" sz="4800" dirty="0"/>
              <a:t>心理危机的程度</a:t>
            </a:r>
            <a:br>
              <a:rPr lang="en-US" altLang="zh-CN" sz="4800" dirty="0"/>
            </a:br>
            <a:br>
              <a:rPr lang="en-US" altLang="zh-CN" sz="4800" dirty="0"/>
            </a:br>
            <a:r>
              <a:rPr lang="zh-CN" altLang="en-US" sz="4800" dirty="0"/>
              <a:t>一般有三个判断标准：</a:t>
            </a:r>
            <a:br>
              <a:rPr lang="zh-CN" altLang="en-US" sz="4800" dirty="0"/>
            </a:br>
            <a:endParaRPr lang="zh-CN" altLang="en-US" sz="4800" dirty="0"/>
          </a:p>
        </p:txBody>
      </p:sp>
      <p:sp>
        <p:nvSpPr>
          <p:cNvPr id="8" name="文本框 7">
            <a:extLst>
              <a:ext uri="{FF2B5EF4-FFF2-40B4-BE49-F238E27FC236}">
                <a16:creationId xmlns:a16="http://schemas.microsoft.com/office/drawing/2014/main" id="{BF22C9F1-30B1-C55C-E167-F0FDDC4B3F90}"/>
              </a:ext>
            </a:extLst>
          </p:cNvPr>
          <p:cNvSpPr txBox="1"/>
          <p:nvPr/>
        </p:nvSpPr>
        <p:spPr>
          <a:xfrm>
            <a:off x="6496595" y="1464415"/>
            <a:ext cx="4971219" cy="4031873"/>
          </a:xfrm>
          <a:prstGeom prst="rect">
            <a:avLst/>
          </a:prstGeom>
          <a:noFill/>
        </p:spPr>
        <p:txBody>
          <a:bodyPr wrap="square" rtlCol="0">
            <a:spAutoFit/>
          </a:bodyPr>
          <a:lstStyle/>
          <a:p>
            <a:pPr marL="571500" indent="-571500">
              <a:buFont typeface="+mj-lt"/>
              <a:buAutoNum type="romanUcPeriod"/>
            </a:pPr>
            <a:r>
              <a:rPr lang="zh-CN" altLang="en-US" sz="3200" dirty="0">
                <a:solidFill>
                  <a:srgbClr val="005F73"/>
                </a:solidFill>
              </a:rPr>
              <a:t>存在着具有重大心理影   响的生活事件</a:t>
            </a:r>
            <a:endParaRPr lang="en-US" altLang="zh-CN" sz="3200" dirty="0">
              <a:solidFill>
                <a:srgbClr val="005F73"/>
              </a:solidFill>
            </a:endParaRPr>
          </a:p>
          <a:p>
            <a:pPr marL="571500" indent="-571500">
              <a:buFont typeface="+mj-lt"/>
              <a:buAutoNum type="romanUcPeriod"/>
            </a:pPr>
            <a:r>
              <a:rPr lang="zh-CN" altLang="en-US" sz="3200" dirty="0">
                <a:solidFill>
                  <a:srgbClr val="005F73"/>
                </a:solidFill>
              </a:rPr>
              <a:t>出现严重不适感，引起一系列的生理和心理应激反应</a:t>
            </a:r>
            <a:endParaRPr lang="en-US" altLang="zh-CN" sz="3200" dirty="0">
              <a:solidFill>
                <a:srgbClr val="005F73"/>
              </a:solidFill>
            </a:endParaRPr>
          </a:p>
          <a:p>
            <a:pPr marL="571500" indent="-571500">
              <a:buFont typeface="+mj-lt"/>
              <a:buAutoNum type="romanUcPeriod"/>
            </a:pPr>
            <a:r>
              <a:rPr lang="zh-CN" altLang="en-US" sz="3200" dirty="0">
                <a:solidFill>
                  <a:srgbClr val="005F73"/>
                </a:solidFill>
              </a:rPr>
              <a:t>当事人惯常的处事手段不能应对或应对无效</a:t>
            </a:r>
          </a:p>
          <a:p>
            <a:pPr marL="571500" indent="-571500">
              <a:buFont typeface="+mj-lt"/>
              <a:buAutoNum type="romanUcPeriod"/>
            </a:pPr>
            <a:endParaRPr lang="zh-CN" altLang="en-US" sz="3200" dirty="0">
              <a:solidFill>
                <a:srgbClr val="005F73"/>
              </a:solidFill>
            </a:endParaRPr>
          </a:p>
        </p:txBody>
      </p:sp>
    </p:spTree>
    <p:extLst>
      <p:ext uri="{BB962C8B-B14F-4D97-AF65-F5344CB8AC3E}">
        <p14:creationId xmlns:p14="http://schemas.microsoft.com/office/powerpoint/2010/main" val="2534208971"/>
      </p:ext>
    </p:extLst>
  </p:cSld>
  <p:clrMapOvr>
    <a:masterClrMapping/>
  </p:clrMapOvr>
  <p:transition spd="slow">
    <p:cover/>
  </p:transition>
</p:sld>
</file>

<file path=ppt/theme/theme1.xml><?xml version="1.0" encoding="utf-8"?>
<a:theme xmlns:a="http://schemas.openxmlformats.org/drawingml/2006/main" name="powerpoint 教程">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25">
      <a:majorFont>
        <a:latin typeface="Microsoft YaHei UI"/>
        <a:ea typeface="Microsoft YaHei UI"/>
        <a:cs typeface=""/>
      </a:majorFont>
      <a:minorFont>
        <a:latin typeface="Microsoft YaHei UI"/>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59_TF23161501_Win32" id="{C10438B0-51E9-44A7-84B9-533B7C8998A5}" vid="{9744ADF2-DF13-455D-BA81-27E2C9F10E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感到茫然</Template>
  <TotalTime>103</TotalTime>
  <Words>1002</Words>
  <Application>Microsoft Office PowerPoint</Application>
  <PresentationFormat>宽屏</PresentationFormat>
  <Paragraphs>74</Paragraphs>
  <Slides>22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Microsoft YaHei UI</vt:lpstr>
      <vt:lpstr>等线</vt:lpstr>
      <vt:lpstr>Arial</vt:lpstr>
      <vt:lpstr>Sitka Text</vt:lpstr>
      <vt:lpstr>powerpoint 教程</vt:lpstr>
      <vt:lpstr>心理危机    与应对</vt:lpstr>
      <vt:lpstr>目录</vt:lpstr>
      <vt:lpstr>什么是心理危机</vt:lpstr>
      <vt:lpstr>心理危机的分类</vt:lpstr>
      <vt:lpstr>三、  心理危机的特征</vt:lpstr>
      <vt:lpstr>普遍性</vt:lpstr>
      <vt:lpstr>复杂性</vt:lpstr>
      <vt:lpstr>四、  心理危机的判断标准</vt:lpstr>
      <vt:lpstr>心理危机的程度  一般有三个判断标准： </vt:lpstr>
      <vt:lpstr>五、  心理危机的形成阶段</vt:lpstr>
      <vt:lpstr>颇兰(Caplan，1964)在他的危机理论中将心理危机的形成和演变过程分为四个阶段。 </vt:lpstr>
      <vt:lpstr>警觉阶段</vt:lpstr>
      <vt:lpstr>求助阶段</vt:lpstr>
      <vt:lpstr>六、  心理危机干预的  模式和实施过程</vt:lpstr>
      <vt:lpstr>平衡模式</vt:lpstr>
      <vt:lpstr>心理社会转变模式</vt:lpstr>
      <vt:lpstr>七、  心理危机干预   的实施过程</vt:lpstr>
      <vt:lpstr>一般常用的是六步法，即 确定问题、保证求助者的安全、给予支持、提出并验证可变通的应对方式、制定计划、得到承诺。 </vt:lpstr>
      <vt:lpstr>八、  心理危机干预   的注意事项</vt:lpstr>
      <vt:lpstr>PowerPoint 演示文稿</vt:lpstr>
      <vt:lpstr>PowerPoint 演示文稿</vt:lpstr>
      <vt:lpstr>心理危机    与应对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心理  危机应对</dc:title>
  <dc:creator>矽 .</dc:creator>
  <cp:lastModifiedBy>矽 .</cp:lastModifiedBy>
  <cp:revision>5</cp:revision>
  <dcterms:created xsi:type="dcterms:W3CDTF">2023-03-16T04:46:25Z</dcterms:created>
  <dcterms:modified xsi:type="dcterms:W3CDTF">2023-03-16T13:43:13Z</dcterms:modified>
</cp:coreProperties>
</file>