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XGBoost Regressor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Gradient Boosting for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XGBoost?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XGBoost (Extreme Gradient Boosting) is an optimized distributed gradient boosting library designed to be highly efficient, flexible, and portable.</a:t>
            </a:r>
          </a:p>
          <a:p>
            <a:endParaRPr/>
          </a:p>
          <a:p>
            <a:r>
              <a:t>It implements machine learning algorithms under the Gradient Boosting framework.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performance and speed</a:t>
            </a:r>
          </a:p>
          <a:p>
            <a:r>
              <a:t>- Regularization to reduce overfitting</a:t>
            </a:r>
          </a:p>
          <a:p>
            <a:r>
              <a:t>- Handling missing data</a:t>
            </a:r>
          </a:p>
          <a:p>
            <a:r>
              <a:t>- Support for parallel computation</a:t>
            </a:r>
          </a:p>
          <a:p>
            <a:r>
              <a:t>- Tree pruning and advanced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XGBRegressor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objective: Loss function (e.g., 'reg:squarederror')</a:t>
            </a:r>
          </a:p>
          <a:p>
            <a:r>
              <a:t>• n_estimators: Number of boosting rounds (trees)</a:t>
            </a:r>
          </a:p>
          <a:p>
            <a:r>
              <a:t>• learning_rate: Step size shrinkage used in updates</a:t>
            </a:r>
          </a:p>
          <a:p>
            <a:r>
              <a:t>• max_depth: Maximum tree depth for base learners</a:t>
            </a:r>
          </a:p>
          <a:p>
            <a:r>
              <a:t>• random_state: Ensures reproducibility of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XGBoost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Starts with initial prediction (e.g., mean of targets)</a:t>
            </a:r>
          </a:p>
          <a:p>
            <a:r>
              <a:t>2. Builds trees sequentially to correct previous errors</a:t>
            </a:r>
          </a:p>
          <a:p>
            <a:r>
              <a:t>3. Each tree learns to minimize a loss function</a:t>
            </a:r>
          </a:p>
          <a:p>
            <a:r>
              <a:t>4. Combines all trees for final prediction</a:t>
            </a:r>
          </a:p>
          <a:p>
            <a:r>
              <a:t>5. Uses regularization to avoid overfitting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XGBoost Works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10" y="1600200"/>
            <a:ext cx="5776379" cy="4525963"/>
          </a:xfrm>
        </p:spPr>
      </p:pic>
    </p:spTree>
    <p:extLst>
      <p:ext uri="{BB962C8B-B14F-4D97-AF65-F5344CB8AC3E}">
        <p14:creationId xmlns:p14="http://schemas.microsoft.com/office/powerpoint/2010/main" val="114480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XGBoost Regressor</vt:lpstr>
      <vt:lpstr>What is XGBoost?</vt:lpstr>
      <vt:lpstr>Key Features of XGBoost</vt:lpstr>
      <vt:lpstr>XGBRegressor Parameters</vt:lpstr>
      <vt:lpstr>How XGBoost Works</vt:lpstr>
      <vt:lpstr>How XGBoost Works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Regressor</dc:title>
  <dc:subject/>
  <dc:creator/>
  <cp:keywords/>
  <dc:description>generated using python-pptx</dc:description>
  <cp:lastModifiedBy>Abin K John</cp:lastModifiedBy>
  <cp:revision>2</cp:revision>
  <dcterms:created xsi:type="dcterms:W3CDTF">2013-01-27T09:14:16Z</dcterms:created>
  <dcterms:modified xsi:type="dcterms:W3CDTF">2025-04-07T17:40:41Z</dcterms:modified>
  <cp:category/>
</cp:coreProperties>
</file>