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AdaBoost Regressor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Ensemble Technique for Regression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AdaBoost?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AdaBoost (Adaptive Boosting) is an ensemble method that combines multiple weak learners to create a strong regressor.</a:t>
            </a:r>
          </a:p>
          <a:p>
            <a:endParaRPr/>
          </a:p>
          <a:p>
            <a:r>
              <a:t>Each subsequent model focuses more on the errors made by previous models, improving accuracy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AdaBoost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Train a base regressor on the original data.</a:t>
            </a:r>
          </a:p>
          <a:p>
            <a:r>
              <a:t>2. Evaluate errors and give more weight to mispredicted samples.</a:t>
            </a:r>
          </a:p>
          <a:p>
            <a:r>
              <a:t>3. Train the next regressor focusing on these samples.</a:t>
            </a:r>
          </a:p>
          <a:p>
            <a:r>
              <a:t>4. Repeat the process for n estimators.</a:t>
            </a:r>
          </a:p>
          <a:p>
            <a:r>
              <a:t>5. Combine all models' predictions into a final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Parameters in AdaBoostRegressor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estimator: The base regressor model (e.g., DecisionTreeRegressor).</a:t>
            </a:r>
          </a:p>
          <a:p>
            <a:r>
              <a:t>• n_estimators: Number of boosting rounds.</a:t>
            </a:r>
          </a:p>
          <a:p>
            <a:r>
              <a:t>• learning_rate: Shrinks the contribution of each model.</a:t>
            </a:r>
          </a:p>
          <a:p>
            <a:r>
              <a:t>• random_state: Controls randomness for reproducibility.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</a:t>
            </a:r>
            <a:r>
              <a:rPr dirty="0" smtClean="0"/>
              <a:t>in </a:t>
            </a:r>
            <a:r>
              <a:rPr dirty="0" err="1" smtClean="0"/>
              <a:t>AdaBoost</a:t>
            </a:r>
            <a:endParaRPr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28" y="1656933"/>
            <a:ext cx="7004122" cy="4365798"/>
          </a:xfrm>
        </p:spPr>
      </p:pic>
    </p:spTree>
    <p:extLst>
      <p:ext uri="{BB962C8B-B14F-4D97-AF65-F5344CB8AC3E}">
        <p14:creationId xmlns:p14="http://schemas.microsoft.com/office/powerpoint/2010/main" val="328928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Reduces bias and variance</a:t>
            </a:r>
          </a:p>
          <a:p>
            <a:r>
              <a:t>✓ Works well with noisy data</a:t>
            </a:r>
          </a:p>
          <a:p>
            <a:r>
              <a:t>✓ Often outperforms single models</a:t>
            </a:r>
          </a:p>
          <a:p>
            <a:endParaRPr/>
          </a:p>
          <a:p>
            <a:r>
              <a:t>Used in: Regression tasks in finance, healthcare, sales forecasting,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AdaBoost Regressor</vt:lpstr>
      <vt:lpstr>What is AdaBoost?</vt:lpstr>
      <vt:lpstr>How AdaBoost Works</vt:lpstr>
      <vt:lpstr>Key Parameters in AdaBoostRegressor</vt:lpstr>
      <vt:lpstr>Representation of in AdaBoost</vt:lpstr>
      <vt:lpstr>Advantages and Use Cases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Regressor</dc:title>
  <dc:subject/>
  <dc:creator/>
  <cp:keywords/>
  <dc:description>generated using python-pptx</dc:description>
  <cp:lastModifiedBy>Abin K John</cp:lastModifiedBy>
  <cp:revision>3</cp:revision>
  <dcterms:created xsi:type="dcterms:W3CDTF">2013-01-27T09:14:16Z</dcterms:created>
  <dcterms:modified xsi:type="dcterms:W3CDTF">2025-04-07T17:39:40Z</dcterms:modified>
  <cp:category/>
</cp:coreProperties>
</file>