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AdaBoost Regressor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Ensemble Technique for Regression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AdaBoost?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AdaBoost (Adaptive Boosting) is an ensemble method that combines multiple weak learners to create a strong regressor.</a:t>
            </a:r>
          </a:p>
          <a:p/>
          <a:p>
            <a:r>
              <a:t>Each subsequent model focuses more on the errors made by previous models, improving accuracy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AdaBoost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Train a base regressor on the original data.</a:t>
            </a:r>
          </a:p>
          <a:p>
            <a:r>
              <a:t>2. Evaluate errors and give more weight to mispredicted samples.</a:t>
            </a:r>
          </a:p>
          <a:p>
            <a:r>
              <a:t>3. Train the next regressor focusing on these samples.</a:t>
            </a:r>
          </a:p>
          <a:p>
            <a:r>
              <a:t>4. Repeat the process for n estimators.</a:t>
            </a:r>
          </a:p>
          <a:p>
            <a:r>
              <a:t>5. Combine all models' predictions into a final prediction.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 in AdaBoostRegressor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estimator: The base regressor model (e.g., DecisionTreeRegressor).</a:t>
            </a:r>
          </a:p>
          <a:p>
            <a:r>
              <a:t>• n_estimators: Number of boosting rounds.</a:t>
            </a:r>
          </a:p>
          <a:p>
            <a:r>
              <a:t>• learning_rate: Shrinks the contribution of each model.</a:t>
            </a:r>
          </a:p>
          <a:p>
            <a:r>
              <a:t>• random_state: Controls randomness for reproducibility.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Reduces bias and variance</a:t>
            </a:r>
          </a:p>
          <a:p>
            <a:r>
              <a:t>✓ Works well with noisy data</a:t>
            </a:r>
          </a:p>
          <a:p>
            <a:r>
              <a:t>✓ Often outperforms single models</a:t>
            </a:r>
          </a:p>
          <a:p/>
          <a:p>
            <a:r>
              <a:t>Used in: Regression tasks in finance, healthcare, sales forecasting,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