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XGBoost Regressor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Gradient Boosting for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XGBoost?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XGBoost (Extreme Gradient Boosting) is an optimized distributed gradient boosting library designed to be highly efficient, flexible, and portable.</a:t>
            </a:r>
          </a:p>
          <a:p/>
          <a:p>
            <a:r>
              <a:t>It implements machine learning algorithms under the Gradient Boosting framework.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performance and speed</a:t>
            </a:r>
          </a:p>
          <a:p>
            <a:r>
              <a:t>- Regularization to reduce overfitting</a:t>
            </a:r>
          </a:p>
          <a:p>
            <a:r>
              <a:t>- Handling missing data</a:t>
            </a:r>
          </a:p>
          <a:p>
            <a:r>
              <a:t>- Support for parallel computation</a:t>
            </a:r>
          </a:p>
          <a:p>
            <a:r>
              <a:t>- Tree pruning and advanced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XGBRegressor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Loss function (e.g., 'reg:squarederror')</a:t>
            </a:r>
          </a:p>
          <a:p>
            <a:r>
              <a:t>• n_estimators: Number of boosting rounds (trees)</a:t>
            </a:r>
          </a:p>
          <a:p>
            <a:r>
              <a:t>• learning_rate: Step size shrinkage used in updates</a:t>
            </a:r>
          </a:p>
          <a:p>
            <a:r>
              <a:t>• max_depth: Maximum tree depth for base learners</a:t>
            </a:r>
          </a:p>
          <a:p>
            <a:r>
              <a:t>• random_state: Ensures reproducibility of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XGBoost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Starts with initial prediction (e.g., mean of targets)</a:t>
            </a:r>
          </a:p>
          <a:p>
            <a:r>
              <a:t>2. Builds trees sequentially to correct previous errors</a:t>
            </a:r>
          </a:p>
          <a:p>
            <a:r>
              <a:t>3. Each tree learns to minimize a loss function</a:t>
            </a:r>
          </a:p>
          <a:p>
            <a:r>
              <a:t>4. Combines all trees for final prediction</a:t>
            </a:r>
          </a:p>
          <a:p>
            <a:r>
              <a:t>5. Uses regularization to avoid overfitting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