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LGBMRegressor (LightGBM)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Fast and Efficient Gradient Boosting for Regression Tasks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LightGBM?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LightGBM is a high-performance gradient boosting framework developed by Microsoft.</a:t>
            </a:r>
          </a:p>
          <a:p>
            <a:endParaRPr/>
          </a:p>
          <a:p>
            <a:r>
              <a:t>It is optimized for speed, memory efficiency, and accuracy, especially on large datasets. LightGBM uses histogram-based learning and grows trees leaf-wise.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LGBMRegressor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Builds trees using a leaf-wise strategy (instead of level-wise).</a:t>
            </a:r>
          </a:p>
          <a:p>
            <a:r>
              <a:t>• Focuses on leaves with the highest loss reduction.</a:t>
            </a:r>
          </a:p>
          <a:p>
            <a:r>
              <a:t>• Creates deeper trees that lead to better accuracy.</a:t>
            </a:r>
          </a:p>
          <a:p>
            <a:r>
              <a:t>• Supports parallel and GPU learning for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n_estimators: Number of boosting rounds.</a:t>
            </a:r>
          </a:p>
          <a:p>
            <a:r>
              <a:t>• learning_rate: Step size for each tree.</a:t>
            </a:r>
          </a:p>
          <a:p>
            <a:r>
              <a:t>• max_depth: Maximum depth of trees.</a:t>
            </a:r>
          </a:p>
          <a:p>
            <a:r>
              <a:t>• num_leaves: Number of leaves per tree.</a:t>
            </a:r>
          </a:p>
          <a:p>
            <a:r>
              <a:t>• random_state: For reproducibility.</a:t>
            </a:r>
          </a:p>
          <a:p>
            <a:r>
              <a:t>• min_data_in_leaf: Minimum samples in one leaf.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 dirty="0" err="1" smtClean="0"/>
              <a:t>LGBoost</a:t>
            </a:r>
            <a:r>
              <a:rPr lang="en-IN" dirty="0" smtClean="0"/>
              <a:t> </a:t>
            </a:r>
            <a:r>
              <a:rPr lang="en-IN" dirty="0"/>
              <a:t>Works</a:t>
            </a:r>
            <a:endParaRPr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098" y="2206870"/>
            <a:ext cx="6244747" cy="3798276"/>
          </a:xfrm>
        </p:spPr>
      </p:pic>
    </p:spTree>
    <p:extLst>
      <p:ext uri="{BB962C8B-B14F-4D97-AF65-F5344CB8AC3E}">
        <p14:creationId xmlns:p14="http://schemas.microsoft.com/office/powerpoint/2010/main" val="18904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Faster training than traditional gradient boosting.</a:t>
            </a:r>
          </a:p>
          <a:p>
            <a:r>
              <a:t>✓ Lower memory usage.</a:t>
            </a:r>
          </a:p>
          <a:p>
            <a:r>
              <a:t>✓ High accuracy on large datasets.</a:t>
            </a:r>
          </a:p>
          <a:p>
            <a:endParaRPr/>
          </a:p>
          <a:p>
            <a:r>
              <a:t>Use cases: Finance, eCommerce, Recommendation Systems, Healthcare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188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LGBMRegressor (LightGBM)</vt:lpstr>
      <vt:lpstr>What is LightGBM?</vt:lpstr>
      <vt:lpstr>How LGBMRegressor Works</vt:lpstr>
      <vt:lpstr>Important Parameters</vt:lpstr>
      <vt:lpstr>How LGBoost Works</vt:lpstr>
      <vt:lpstr>Advantages and Use Cases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LGBMRegressor (LightGBM)</dc:title>
  <dc:subject/>
  <dc:creator/>
  <cp:keywords/>
  <dc:description>generated using python-pptx</dc:description>
  <cp:lastModifiedBy>Abin K John</cp:lastModifiedBy>
  <cp:revision>2</cp:revision>
  <dcterms:created xsi:type="dcterms:W3CDTF">2013-01-27T09:14:16Z</dcterms:created>
  <dcterms:modified xsi:type="dcterms:W3CDTF">2025-04-07T17:44:21Z</dcterms:modified>
  <cp:category/>
</cp:coreProperties>
</file>