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DD335B-9E11-4970-83DF-3255136B3B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Startup expansion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F5288E-337F-49DF-8E14-65DDCB6DE54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8/27/2020 3:33:29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C05A992C-D80C-49C2-9781-483943B33E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2020-08-26T22:03:32Z</dcterms:created>
  <dcterms:modified xsi:type="dcterms:W3CDTF">2020-08-26T22:03:32Z</dcterms:modified>
</cp:coreProperties>
</file>