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7" r:id="rId1"/>
  </p:sldMasterIdLst>
  <p:notesMasterIdLst>
    <p:notesMasterId r:id="rId16"/>
  </p:notesMasterIdLst>
  <p:sldIdLst>
    <p:sldId id="256" r:id="rId2"/>
    <p:sldId id="270" r:id="rId3"/>
    <p:sldId id="266" r:id="rId4"/>
    <p:sldId id="271"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4" d="100"/>
          <a:sy n="74" d="100"/>
        </p:scale>
        <p:origin x="30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25-06-2024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10</a:t>
            </a:fld>
            <a:endParaRPr lang="en-IN"/>
          </a:p>
        </p:txBody>
      </p:sp>
    </p:spTree>
    <p:extLst>
      <p:ext uri="{BB962C8B-B14F-4D97-AF65-F5344CB8AC3E}">
        <p14:creationId xmlns:p14="http://schemas.microsoft.com/office/powerpoint/2010/main" val="3971133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14</a:t>
            </a:fld>
            <a:endParaRPr lang="en-IN"/>
          </a:p>
        </p:txBody>
      </p:sp>
    </p:spTree>
    <p:extLst>
      <p:ext uri="{BB962C8B-B14F-4D97-AF65-F5344CB8AC3E}">
        <p14:creationId xmlns:p14="http://schemas.microsoft.com/office/powerpoint/2010/main" val="121738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5D5E0-934B-47F3-8F4A-390136FF3A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E9C7E5-64BF-5E81-C3FF-E7ABA3313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C72B71-BF3C-0B12-5C06-AADE0C2DBC87}"/>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a:extLst>
              <a:ext uri="{FF2B5EF4-FFF2-40B4-BE49-F238E27FC236}">
                <a16:creationId xmlns:a16="http://schemas.microsoft.com/office/drawing/2014/main" id="{4F951CAA-B575-94C5-6A71-B95FBAD4D9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0214B9-82EF-739B-E1C0-76D4C93A044C}"/>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59623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4DDE-4037-E884-E918-347DF01B4E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3AA1C-7995-3F16-27BC-40D28C99A2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9A43B4-031C-DD83-833A-13509AE91610}"/>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a:extLst>
              <a:ext uri="{FF2B5EF4-FFF2-40B4-BE49-F238E27FC236}">
                <a16:creationId xmlns:a16="http://schemas.microsoft.com/office/drawing/2014/main" id="{C07CC101-76F9-E55D-ABBC-F8C997DC5A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EE2AAE-03B1-1B20-F2DB-1F4ECDEF62E5}"/>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0144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87D08-2B60-AE10-B1E4-69F00EBC51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53989-7E5B-80C8-67EF-893FCB004B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D63ABB-74B7-E28A-5BDD-6D9C27E64B54}"/>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a:extLst>
              <a:ext uri="{FF2B5EF4-FFF2-40B4-BE49-F238E27FC236}">
                <a16:creationId xmlns:a16="http://schemas.microsoft.com/office/drawing/2014/main" id="{839BB2BB-02F8-AF48-281D-6AA56F722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E1F7B0-4B60-C90F-2CB5-11F37993701E}"/>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56389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88473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D2A7-E697-487E-8147-0380FCEC45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CA7E85-61F9-BE15-9E9E-2DF7313E88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0CC385-DD48-DF8C-586F-1DCBA190D9D1}"/>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a:extLst>
              <a:ext uri="{FF2B5EF4-FFF2-40B4-BE49-F238E27FC236}">
                <a16:creationId xmlns:a16="http://schemas.microsoft.com/office/drawing/2014/main" id="{865F3A7E-3111-D84B-237D-1BA40EA9D6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F52C88-EF99-821D-3302-EA0B1742EA2E}"/>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50068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B507-D4B5-DAB3-B879-2BE8792E44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E75937-15C8-5EAC-BB62-844810E67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04B686-4D56-5273-6638-229CC5B1394A}"/>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a:extLst>
              <a:ext uri="{FF2B5EF4-FFF2-40B4-BE49-F238E27FC236}">
                <a16:creationId xmlns:a16="http://schemas.microsoft.com/office/drawing/2014/main" id="{3F5C1063-4D18-68CC-F23F-AD86C80A9A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77D44-4542-9652-9D7B-98DB05A45D7E}"/>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071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BDE5-A637-1E8E-6728-58FBBF203C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F96F25-EC96-2CCF-A4AD-224E4BF3EA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72DBA5-8799-19DE-EAAF-043A856E6A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A1E1AE-14BE-137E-E51D-580CE88C5B93}"/>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a:extLst>
              <a:ext uri="{FF2B5EF4-FFF2-40B4-BE49-F238E27FC236}">
                <a16:creationId xmlns:a16="http://schemas.microsoft.com/office/drawing/2014/main" id="{F4D3722A-9084-8F5E-C778-64C020869F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29BE63-D81B-54AB-F37D-73FA99FD6FD2}"/>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9359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874E-4E8F-7116-BE6A-F19CD35955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41A840-5D6F-DD78-BAE1-58B2EA63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22BFD9-7CCE-2A27-5590-415A5D2BF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D908A5-C9C0-7413-9B57-E199F6602C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931E5B-9AB0-5D23-4F1C-0F0447561B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6EAD7B-53AB-5638-4D85-C16F77DDAF06}"/>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8" name="Footer Placeholder 7">
            <a:extLst>
              <a:ext uri="{FF2B5EF4-FFF2-40B4-BE49-F238E27FC236}">
                <a16:creationId xmlns:a16="http://schemas.microsoft.com/office/drawing/2014/main" id="{3D58FF74-1B03-207F-118E-B30C8846F6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CCBD6E-0E6C-7677-9A4C-E3D545B8C1EB}"/>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9525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D345-0489-D587-0377-09E873902C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08CAD8-7645-9CA3-591D-E78C4C1831EF}"/>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a:extLst>
              <a:ext uri="{FF2B5EF4-FFF2-40B4-BE49-F238E27FC236}">
                <a16:creationId xmlns:a16="http://schemas.microsoft.com/office/drawing/2014/main" id="{34572658-EA4E-BC55-AA02-2AFF82D950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5B6D44-8157-7E0B-CF1B-FD22627F14A3}"/>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9940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A72CC-0375-E287-EAE8-FA2B24831A68}"/>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3" name="Footer Placeholder 2">
            <a:extLst>
              <a:ext uri="{FF2B5EF4-FFF2-40B4-BE49-F238E27FC236}">
                <a16:creationId xmlns:a16="http://schemas.microsoft.com/office/drawing/2014/main" id="{9C3278DF-414A-4420-1AD4-1D96682FEA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7D9C45-287E-8775-C479-4EEE3929DEDB}"/>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5746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4FE0-6DBA-4D18-6CF1-C22A3235F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78E179-1ED3-54BE-3950-19529511E0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5699B5-51AD-788B-0707-6C214BCBE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2BDC0-6C11-EAD0-A8F6-D6FA03E9435F}"/>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a:extLst>
              <a:ext uri="{FF2B5EF4-FFF2-40B4-BE49-F238E27FC236}">
                <a16:creationId xmlns:a16="http://schemas.microsoft.com/office/drawing/2014/main" id="{8EA20DAA-F5BC-FFE5-1B3D-8D01D64A53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599A88-18C7-C4F5-C6CF-7C02E8B15E8E}"/>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2934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71E4-2493-E0A8-D6B3-FBA51DC82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E3EFD5-EFE2-2F71-EB40-704BA8421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EBA2B8-6E4A-AE93-3E28-C00E3B134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5540B-E2C7-CFEC-B7B0-307F669CF3FF}"/>
              </a:ext>
            </a:extLst>
          </p:cNvPr>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a:extLst>
              <a:ext uri="{FF2B5EF4-FFF2-40B4-BE49-F238E27FC236}">
                <a16:creationId xmlns:a16="http://schemas.microsoft.com/office/drawing/2014/main" id="{33640B3F-F128-3E89-C142-D443085572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33F370-318F-C6FE-7646-D9424ED6C917}"/>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735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A9B221-A3FE-E770-0AD0-ADDFEF936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15B049-92D3-E4B2-FC34-D96C19C3B7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32217D-4110-B807-BDF2-644B004C70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6/25/2024</a:t>
            </a:fld>
            <a:endParaRPr lang="en-US"/>
          </a:p>
        </p:txBody>
      </p:sp>
      <p:sp>
        <p:nvSpPr>
          <p:cNvPr id="5" name="Footer Placeholder 4">
            <a:extLst>
              <a:ext uri="{FF2B5EF4-FFF2-40B4-BE49-F238E27FC236}">
                <a16:creationId xmlns:a16="http://schemas.microsoft.com/office/drawing/2014/main" id="{01F92D04-918A-8E52-1EAF-A7A9511F57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F0B7C6-98BE-9401-FC32-C832486C4E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0166126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3.jp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kkalaGunavardhini/APSSDC_PROJECT_C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600200" y="2780791"/>
            <a:ext cx="12420600" cy="1032334"/>
          </a:xfrm>
          <a:prstGeom prst="rect">
            <a:avLst/>
          </a:prstGeom>
        </p:spPr>
        <p:txBody>
          <a:bodyPr vert="horz" wrap="square" lIns="0" tIns="16510" rIns="0" bIns="0" rtlCol="0">
            <a:spAutoFit/>
          </a:bodyPr>
          <a:lstStyle/>
          <a:p>
            <a:pPr marL="3213735" algn="l">
              <a:lnSpc>
                <a:spcPct val="100000"/>
              </a:lnSpc>
              <a:spcBef>
                <a:spcPts val="130"/>
              </a:spcBef>
            </a:pPr>
            <a:r>
              <a:rPr lang="en-US" sz="6600" b="1" i="1" spc="15" dirty="0">
                <a:solidFill>
                  <a:schemeClr val="accent6">
                    <a:lumMod val="50000"/>
                  </a:schemeClr>
                </a:solidFill>
                <a:latin typeface="Times New Roman" panose="02020603050405020304" pitchFamily="18" charset="0"/>
                <a:cs typeface="Times New Roman" panose="02020603050405020304" pitchFamily="18" charset="0"/>
              </a:rPr>
              <a:t>APSSDC_Cyber_Security</a:t>
            </a:r>
            <a:endParaRPr sz="6600" b="1" i="1" spc="15"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8763000" y="4088306"/>
            <a:ext cx="3657600" cy="689932"/>
          </a:xfrm>
          <a:prstGeom prst="rect">
            <a:avLst/>
          </a:prstGeom>
        </p:spPr>
        <p:txBody>
          <a:bodyPr vert="horz" wrap="square" lIns="0" tIns="12700" rIns="0" bIns="0" rtlCol="0">
            <a:spAutoFit/>
          </a:bodyPr>
          <a:lstStyle/>
          <a:p>
            <a:pPr marL="12700" algn="just">
              <a:lnSpc>
                <a:spcPct val="100000"/>
              </a:lnSpc>
              <a:spcBef>
                <a:spcPts val="100"/>
              </a:spcBef>
            </a:pPr>
            <a:r>
              <a:rPr sz="4400" b="1" i="1" u="sng" spc="10" dirty="0">
                <a:solidFill>
                  <a:schemeClr val="accent6">
                    <a:lumMod val="75000"/>
                  </a:schemeClr>
                </a:solidFill>
                <a:latin typeface="STFangsong" panose="02010600040101010101" pitchFamily="2" charset="-122"/>
                <a:ea typeface="STFangsong" panose="02010600040101010101" pitchFamily="2" charset="-122"/>
                <a:cs typeface="Trebuchet MS"/>
              </a:rPr>
              <a:t>Final</a:t>
            </a:r>
            <a:r>
              <a:rPr sz="4400" b="1" i="1" u="sng" spc="-165" dirty="0">
                <a:solidFill>
                  <a:schemeClr val="accent6">
                    <a:lumMod val="75000"/>
                  </a:schemeClr>
                </a:solidFill>
                <a:latin typeface="STFangsong" panose="02010600040101010101" pitchFamily="2" charset="-122"/>
                <a:ea typeface="STFangsong" panose="02010600040101010101" pitchFamily="2" charset="-122"/>
                <a:cs typeface="Trebuchet MS"/>
              </a:rPr>
              <a:t> </a:t>
            </a:r>
            <a:r>
              <a:rPr sz="4400" b="1" i="1" u="sng" spc="-5" dirty="0">
                <a:solidFill>
                  <a:schemeClr val="accent6">
                    <a:lumMod val="75000"/>
                  </a:schemeClr>
                </a:solidFill>
                <a:latin typeface="STFangsong" panose="02010600040101010101" pitchFamily="2" charset="-122"/>
                <a:ea typeface="STFangsong" panose="02010600040101010101" pitchFamily="2" charset="-122"/>
                <a:cs typeface="Trebuchet MS"/>
              </a:rPr>
              <a:t>Project</a:t>
            </a:r>
            <a:endParaRPr sz="4400" i="1" u="sng" dirty="0">
              <a:solidFill>
                <a:schemeClr val="accent6">
                  <a:lumMod val="75000"/>
                </a:schemeClr>
              </a:solidFill>
              <a:latin typeface="STFangsong" panose="02010600040101010101" pitchFamily="2" charset="-122"/>
              <a:ea typeface="STFangsong" panose="02010600040101010101" pitchFamily="2" charset="-122"/>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D85946AA-9648-7EE4-9DA7-C4D9667EBA42}"/>
              </a:ext>
            </a:extLst>
          </p:cNvPr>
          <p:cNvSpPr txBox="1"/>
          <p:nvPr/>
        </p:nvSpPr>
        <p:spPr>
          <a:xfrm>
            <a:off x="76200" y="5736884"/>
            <a:ext cx="7199790" cy="1015663"/>
          </a:xfrm>
          <a:prstGeom prst="rect">
            <a:avLst/>
          </a:prstGeom>
          <a:noFill/>
        </p:spPr>
        <p:txBody>
          <a:bodyPr wrap="square">
            <a:spAutoFit/>
          </a:bodyPr>
          <a:lstStyle/>
          <a:p>
            <a:r>
              <a:rPr lang="en-US" b="1" dirty="0">
                <a:solidFill>
                  <a:schemeClr val="accent6">
                    <a:lumMod val="50000"/>
                  </a:schemeClr>
                </a:solidFill>
                <a:latin typeface="Arial" pitchFamily="34" charset="0"/>
                <a:cs typeface="Arial" pitchFamily="34" charset="0"/>
              </a:rPr>
              <a:t>Presented By:</a:t>
            </a:r>
          </a:p>
          <a:p>
            <a:r>
              <a:rPr lang="en-US" sz="1400" b="1" dirty="0">
                <a:solidFill>
                  <a:schemeClr val="accent6">
                    <a:lumMod val="60000"/>
                    <a:lumOff val="40000"/>
                  </a:schemeClr>
                </a:solidFill>
                <a:latin typeface="Arial"/>
                <a:cs typeface="Arial"/>
              </a:rPr>
              <a:t>Gunavardhini Akkala</a:t>
            </a:r>
          </a:p>
          <a:p>
            <a:r>
              <a:rPr lang="en-US" sz="1400" b="1" dirty="0">
                <a:solidFill>
                  <a:schemeClr val="accent6">
                    <a:lumMod val="60000"/>
                    <a:lumOff val="40000"/>
                  </a:schemeClr>
                </a:solidFill>
                <a:latin typeface="Arial"/>
                <a:cs typeface="Arial"/>
              </a:rPr>
              <a:t>Computer science &amp; Artificial intelligence</a:t>
            </a:r>
          </a:p>
          <a:p>
            <a:r>
              <a:rPr lang="en-US" sz="1400" b="1" dirty="0">
                <a:solidFill>
                  <a:schemeClr val="accent6">
                    <a:lumMod val="60000"/>
                    <a:lumOff val="40000"/>
                  </a:schemeClr>
                </a:solidFill>
                <a:latin typeface="Arial"/>
                <a:cs typeface="Arial"/>
              </a:rPr>
              <a:t>Kakinada Institute Of Engineering And Technology</a:t>
            </a:r>
          </a:p>
        </p:txBody>
      </p:sp>
      <p:pic>
        <p:nvPicPr>
          <p:cNvPr id="14" name="Picture 13">
            <a:extLst>
              <a:ext uri="{FF2B5EF4-FFF2-40B4-BE49-F238E27FC236}">
                <a16:creationId xmlns:a16="http://schemas.microsoft.com/office/drawing/2014/main" id="{E88BFB5B-EA80-97C6-812E-C917DD960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7373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52400" y="753172"/>
            <a:ext cx="10744200" cy="567463"/>
          </a:xfrm>
          <a:prstGeom prst="rect">
            <a:avLst/>
          </a:prstGeom>
        </p:spPr>
        <p:txBody>
          <a:bodyPr vert="horz" wrap="square" lIns="0" tIns="13335" rIns="0" bIns="0" rtlCol="0">
            <a:spAutoFit/>
          </a:bodyPr>
          <a:lstStyle/>
          <a:p>
            <a:pPr marL="12700">
              <a:lnSpc>
                <a:spcPct val="100000"/>
              </a:lnSpc>
              <a:spcBef>
                <a:spcPts val="105"/>
              </a:spcBef>
            </a:pPr>
            <a:r>
              <a:rPr sz="3600" b="1" i="1" spc="-40" dirty="0">
                <a:solidFill>
                  <a:schemeClr val="accent6">
                    <a:lumMod val="50000"/>
                  </a:schemeClr>
                </a:solidFill>
                <a:latin typeface="Times New Roman" panose="02020603050405020304" pitchFamily="18" charset="0"/>
                <a:cs typeface="Times New Roman" panose="02020603050405020304" pitchFamily="18" charset="0"/>
              </a:rPr>
              <a:t>Y</a:t>
            </a:r>
            <a:r>
              <a:rPr sz="3600" b="1" i="1" spc="10" dirty="0">
                <a:solidFill>
                  <a:schemeClr val="accent6">
                    <a:lumMod val="50000"/>
                  </a:schemeClr>
                </a:solidFill>
                <a:latin typeface="Times New Roman" panose="02020603050405020304" pitchFamily="18" charset="0"/>
                <a:cs typeface="Times New Roman" panose="02020603050405020304" pitchFamily="18" charset="0"/>
              </a:rPr>
              <a:t>O</a:t>
            </a:r>
            <a:r>
              <a:rPr sz="3600" b="1" i="1" spc="25" dirty="0">
                <a:solidFill>
                  <a:schemeClr val="accent6">
                    <a:lumMod val="50000"/>
                  </a:schemeClr>
                </a:solidFill>
                <a:latin typeface="Times New Roman" panose="02020603050405020304" pitchFamily="18" charset="0"/>
                <a:cs typeface="Times New Roman" panose="02020603050405020304" pitchFamily="18" charset="0"/>
              </a:rPr>
              <a:t>U</a:t>
            </a:r>
            <a:r>
              <a:rPr sz="3600" b="1" i="1" dirty="0">
                <a:solidFill>
                  <a:schemeClr val="accent6">
                    <a:lumMod val="50000"/>
                  </a:schemeClr>
                </a:solidFill>
                <a:latin typeface="Times New Roman" panose="02020603050405020304" pitchFamily="18" charset="0"/>
                <a:cs typeface="Times New Roman" panose="02020603050405020304" pitchFamily="18" charset="0"/>
              </a:rPr>
              <a:t>R</a:t>
            </a:r>
            <a:r>
              <a:rPr sz="3600" b="1" i="1" spc="5" dirty="0">
                <a:solidFill>
                  <a:schemeClr val="accent6">
                    <a:lumMod val="50000"/>
                  </a:schemeClr>
                </a:solidFill>
                <a:latin typeface="Times New Roman" panose="02020603050405020304" pitchFamily="18" charset="0"/>
                <a:cs typeface="Times New Roman" panose="02020603050405020304" pitchFamily="18" charset="0"/>
              </a:rPr>
              <a:t> </a:t>
            </a:r>
            <a:r>
              <a:rPr sz="3600" b="1" i="1" spc="25" dirty="0">
                <a:solidFill>
                  <a:schemeClr val="accent6">
                    <a:lumMod val="50000"/>
                  </a:schemeClr>
                </a:solidFill>
                <a:latin typeface="Times New Roman" panose="02020603050405020304" pitchFamily="18" charset="0"/>
                <a:cs typeface="Times New Roman" panose="02020603050405020304" pitchFamily="18" charset="0"/>
              </a:rPr>
              <a:t>S</a:t>
            </a:r>
            <a:r>
              <a:rPr sz="3600" b="1" i="1" spc="10" dirty="0">
                <a:solidFill>
                  <a:schemeClr val="accent6">
                    <a:lumMod val="50000"/>
                  </a:schemeClr>
                </a:solidFill>
                <a:latin typeface="Times New Roman" panose="02020603050405020304" pitchFamily="18" charset="0"/>
                <a:cs typeface="Times New Roman" panose="02020603050405020304" pitchFamily="18" charset="0"/>
              </a:rPr>
              <a:t>O</a:t>
            </a:r>
            <a:r>
              <a:rPr sz="3600" b="1" i="1" spc="25" dirty="0">
                <a:solidFill>
                  <a:schemeClr val="accent6">
                    <a:lumMod val="50000"/>
                  </a:schemeClr>
                </a:solidFill>
                <a:latin typeface="Times New Roman" panose="02020603050405020304" pitchFamily="18" charset="0"/>
                <a:cs typeface="Times New Roman" panose="02020603050405020304" pitchFamily="18" charset="0"/>
              </a:rPr>
              <a:t>LU</a:t>
            </a:r>
            <a:r>
              <a:rPr sz="3600" b="1" i="1" spc="-35" dirty="0">
                <a:solidFill>
                  <a:schemeClr val="accent6">
                    <a:lumMod val="50000"/>
                  </a:schemeClr>
                </a:solidFill>
                <a:latin typeface="Times New Roman" panose="02020603050405020304" pitchFamily="18" charset="0"/>
                <a:cs typeface="Times New Roman" panose="02020603050405020304" pitchFamily="18" charset="0"/>
              </a:rPr>
              <a:t>T</a:t>
            </a:r>
            <a:r>
              <a:rPr sz="3600" b="1" i="1" spc="-30" dirty="0">
                <a:solidFill>
                  <a:schemeClr val="accent6">
                    <a:lumMod val="50000"/>
                  </a:schemeClr>
                </a:solidFill>
                <a:latin typeface="Times New Roman" panose="02020603050405020304" pitchFamily="18" charset="0"/>
                <a:cs typeface="Times New Roman" panose="02020603050405020304" pitchFamily="18" charset="0"/>
              </a:rPr>
              <a:t>I</a:t>
            </a:r>
            <a:r>
              <a:rPr sz="3600" b="1" i="1" spc="10" dirty="0">
                <a:solidFill>
                  <a:schemeClr val="accent6">
                    <a:lumMod val="50000"/>
                  </a:schemeClr>
                </a:solidFill>
                <a:latin typeface="Times New Roman" panose="02020603050405020304" pitchFamily="18" charset="0"/>
                <a:cs typeface="Times New Roman" panose="02020603050405020304" pitchFamily="18" charset="0"/>
              </a:rPr>
              <a:t>O</a:t>
            </a:r>
            <a:r>
              <a:rPr sz="3600" b="1" i="1" dirty="0">
                <a:solidFill>
                  <a:schemeClr val="accent6">
                    <a:lumMod val="50000"/>
                  </a:schemeClr>
                </a:solidFill>
                <a:latin typeface="Times New Roman" panose="02020603050405020304" pitchFamily="18" charset="0"/>
                <a:cs typeface="Times New Roman" panose="02020603050405020304" pitchFamily="18" charset="0"/>
              </a:rPr>
              <a:t>N</a:t>
            </a:r>
            <a:r>
              <a:rPr sz="3600" b="1" i="1" spc="-345" dirty="0">
                <a:solidFill>
                  <a:schemeClr val="accent6">
                    <a:lumMod val="50000"/>
                  </a:schemeClr>
                </a:solidFill>
                <a:latin typeface="Times New Roman" panose="02020603050405020304" pitchFamily="18" charset="0"/>
                <a:cs typeface="Times New Roman" panose="02020603050405020304" pitchFamily="18" charset="0"/>
              </a:rPr>
              <a:t> </a:t>
            </a:r>
            <a:r>
              <a:rPr sz="3600" b="1" i="1" spc="-35" dirty="0">
                <a:solidFill>
                  <a:schemeClr val="accent6">
                    <a:lumMod val="50000"/>
                  </a:schemeClr>
                </a:solidFill>
                <a:latin typeface="Times New Roman" panose="02020603050405020304" pitchFamily="18" charset="0"/>
                <a:cs typeface="Times New Roman" panose="02020603050405020304" pitchFamily="18" charset="0"/>
              </a:rPr>
              <a:t>A</a:t>
            </a:r>
            <a:r>
              <a:rPr sz="3600" b="1" i="1" spc="-5" dirty="0">
                <a:solidFill>
                  <a:schemeClr val="accent6">
                    <a:lumMod val="50000"/>
                  </a:schemeClr>
                </a:solidFill>
                <a:latin typeface="Times New Roman" panose="02020603050405020304" pitchFamily="18" charset="0"/>
                <a:cs typeface="Times New Roman" panose="02020603050405020304" pitchFamily="18" charset="0"/>
              </a:rPr>
              <a:t>N</a:t>
            </a:r>
            <a:r>
              <a:rPr sz="3600" b="1" i="1" dirty="0">
                <a:solidFill>
                  <a:schemeClr val="accent6">
                    <a:lumMod val="50000"/>
                  </a:schemeClr>
                </a:solidFill>
                <a:latin typeface="Times New Roman" panose="02020603050405020304" pitchFamily="18" charset="0"/>
                <a:cs typeface="Times New Roman" panose="02020603050405020304" pitchFamily="18" charset="0"/>
              </a:rPr>
              <a:t>D</a:t>
            </a:r>
            <a:r>
              <a:rPr sz="3600" b="1" i="1" spc="35" dirty="0">
                <a:solidFill>
                  <a:schemeClr val="accent6">
                    <a:lumMod val="50000"/>
                  </a:schemeClr>
                </a:solidFill>
                <a:latin typeface="Times New Roman" panose="02020603050405020304" pitchFamily="18" charset="0"/>
                <a:cs typeface="Times New Roman" panose="02020603050405020304" pitchFamily="18" charset="0"/>
              </a:rPr>
              <a:t> </a:t>
            </a:r>
            <a:r>
              <a:rPr sz="3600" b="1" i="1" spc="-30" dirty="0">
                <a:solidFill>
                  <a:schemeClr val="accent6">
                    <a:lumMod val="50000"/>
                  </a:schemeClr>
                </a:solidFill>
                <a:latin typeface="Times New Roman" panose="02020603050405020304" pitchFamily="18" charset="0"/>
                <a:cs typeface="Times New Roman" panose="02020603050405020304" pitchFamily="18" charset="0"/>
              </a:rPr>
              <a:t>I</a:t>
            </a:r>
            <a:r>
              <a:rPr sz="3600" b="1" i="1" spc="-35" dirty="0">
                <a:solidFill>
                  <a:schemeClr val="accent6">
                    <a:lumMod val="50000"/>
                  </a:schemeClr>
                </a:solidFill>
                <a:latin typeface="Times New Roman" panose="02020603050405020304" pitchFamily="18" charset="0"/>
                <a:cs typeface="Times New Roman" panose="02020603050405020304" pitchFamily="18" charset="0"/>
              </a:rPr>
              <a:t>T</a:t>
            </a:r>
            <a:r>
              <a:rPr sz="3600" b="1" i="1" dirty="0">
                <a:solidFill>
                  <a:schemeClr val="accent6">
                    <a:lumMod val="50000"/>
                  </a:schemeClr>
                </a:solidFill>
                <a:latin typeface="Times New Roman" panose="02020603050405020304" pitchFamily="18" charset="0"/>
                <a:cs typeface="Times New Roman" panose="02020603050405020304" pitchFamily="18" charset="0"/>
              </a:rPr>
              <a:t>S</a:t>
            </a:r>
            <a:r>
              <a:rPr sz="3600" b="1" i="1" spc="60" dirty="0">
                <a:solidFill>
                  <a:schemeClr val="accent6">
                    <a:lumMod val="50000"/>
                  </a:schemeClr>
                </a:solidFill>
                <a:latin typeface="Times New Roman" panose="02020603050405020304" pitchFamily="18" charset="0"/>
                <a:cs typeface="Times New Roman" panose="02020603050405020304" pitchFamily="18" charset="0"/>
              </a:rPr>
              <a:t> </a:t>
            </a:r>
            <a:r>
              <a:rPr sz="3600" b="1" i="1" spc="-295" dirty="0">
                <a:solidFill>
                  <a:schemeClr val="accent6">
                    <a:lumMod val="50000"/>
                  </a:schemeClr>
                </a:solidFill>
                <a:latin typeface="Times New Roman" panose="02020603050405020304" pitchFamily="18" charset="0"/>
                <a:cs typeface="Times New Roman" panose="02020603050405020304" pitchFamily="18" charset="0"/>
              </a:rPr>
              <a:t>V</a:t>
            </a:r>
            <a:r>
              <a:rPr sz="3600" b="1" i="1" spc="-35" dirty="0">
                <a:solidFill>
                  <a:schemeClr val="accent6">
                    <a:lumMod val="50000"/>
                  </a:schemeClr>
                </a:solidFill>
                <a:latin typeface="Times New Roman" panose="02020603050405020304" pitchFamily="18" charset="0"/>
                <a:cs typeface="Times New Roman" panose="02020603050405020304" pitchFamily="18" charset="0"/>
              </a:rPr>
              <a:t>A</a:t>
            </a:r>
            <a:r>
              <a:rPr sz="3600" b="1" i="1" spc="25" dirty="0">
                <a:solidFill>
                  <a:schemeClr val="accent6">
                    <a:lumMod val="50000"/>
                  </a:schemeClr>
                </a:solidFill>
                <a:latin typeface="Times New Roman" panose="02020603050405020304" pitchFamily="18" charset="0"/>
                <a:cs typeface="Times New Roman" panose="02020603050405020304" pitchFamily="18" charset="0"/>
              </a:rPr>
              <a:t>LU</a:t>
            </a:r>
            <a:r>
              <a:rPr sz="3600" b="1" i="1" dirty="0">
                <a:solidFill>
                  <a:schemeClr val="accent6">
                    <a:lumMod val="50000"/>
                  </a:schemeClr>
                </a:solidFill>
                <a:latin typeface="Times New Roman" panose="02020603050405020304" pitchFamily="18" charset="0"/>
                <a:cs typeface="Times New Roman" panose="02020603050405020304" pitchFamily="18" charset="0"/>
              </a:rPr>
              <a:t>E</a:t>
            </a:r>
            <a:r>
              <a:rPr sz="3600" b="1" i="1" spc="-65" dirty="0">
                <a:solidFill>
                  <a:schemeClr val="accent6">
                    <a:lumMod val="50000"/>
                  </a:schemeClr>
                </a:solidFill>
                <a:latin typeface="Times New Roman" panose="02020603050405020304" pitchFamily="18" charset="0"/>
                <a:cs typeface="Times New Roman" panose="02020603050405020304" pitchFamily="18" charset="0"/>
              </a:rPr>
              <a:t> </a:t>
            </a:r>
            <a:r>
              <a:rPr sz="3600" b="1" i="1" spc="-15" dirty="0">
                <a:solidFill>
                  <a:schemeClr val="accent6">
                    <a:lumMod val="50000"/>
                  </a:schemeClr>
                </a:solidFill>
                <a:latin typeface="Times New Roman" panose="02020603050405020304" pitchFamily="18" charset="0"/>
                <a:cs typeface="Times New Roman" panose="02020603050405020304" pitchFamily="18" charset="0"/>
              </a:rPr>
              <a:t>P</a:t>
            </a:r>
            <a:r>
              <a:rPr sz="3600" b="1" i="1" spc="-30" dirty="0">
                <a:solidFill>
                  <a:schemeClr val="accent6">
                    <a:lumMod val="50000"/>
                  </a:schemeClr>
                </a:solidFill>
                <a:latin typeface="Times New Roman" panose="02020603050405020304" pitchFamily="18" charset="0"/>
                <a:cs typeface="Times New Roman" panose="02020603050405020304" pitchFamily="18" charset="0"/>
              </a:rPr>
              <a:t>R</a:t>
            </a:r>
            <a:r>
              <a:rPr sz="3600" b="1" i="1" spc="10" dirty="0">
                <a:solidFill>
                  <a:schemeClr val="accent6">
                    <a:lumMod val="50000"/>
                  </a:schemeClr>
                </a:solidFill>
                <a:latin typeface="Times New Roman" panose="02020603050405020304" pitchFamily="18" charset="0"/>
                <a:cs typeface="Times New Roman" panose="02020603050405020304" pitchFamily="18" charset="0"/>
              </a:rPr>
              <a:t>O</a:t>
            </a:r>
            <a:r>
              <a:rPr sz="3600" b="1" i="1" spc="-15" dirty="0">
                <a:solidFill>
                  <a:schemeClr val="accent6">
                    <a:lumMod val="50000"/>
                  </a:schemeClr>
                </a:solidFill>
                <a:latin typeface="Times New Roman" panose="02020603050405020304" pitchFamily="18" charset="0"/>
                <a:cs typeface="Times New Roman" panose="02020603050405020304" pitchFamily="18" charset="0"/>
              </a:rPr>
              <a:t>P</a:t>
            </a:r>
            <a:r>
              <a:rPr sz="3600" b="1" i="1" spc="10" dirty="0">
                <a:solidFill>
                  <a:schemeClr val="accent6">
                    <a:lumMod val="50000"/>
                  </a:schemeClr>
                </a:solidFill>
                <a:latin typeface="Times New Roman" panose="02020603050405020304" pitchFamily="18" charset="0"/>
                <a:cs typeface="Times New Roman" panose="02020603050405020304" pitchFamily="18" charset="0"/>
              </a:rPr>
              <a:t>O</a:t>
            </a:r>
            <a:r>
              <a:rPr sz="3600" b="1" i="1" spc="25" dirty="0">
                <a:solidFill>
                  <a:schemeClr val="accent6">
                    <a:lumMod val="50000"/>
                  </a:schemeClr>
                </a:solidFill>
                <a:latin typeface="Times New Roman" panose="02020603050405020304" pitchFamily="18" charset="0"/>
                <a:cs typeface="Times New Roman" panose="02020603050405020304" pitchFamily="18" charset="0"/>
              </a:rPr>
              <a:t>S</a:t>
            </a:r>
            <a:r>
              <a:rPr sz="3600" b="1" i="1" spc="-30" dirty="0">
                <a:solidFill>
                  <a:schemeClr val="accent6">
                    <a:lumMod val="50000"/>
                  </a:schemeClr>
                </a:solidFill>
                <a:latin typeface="Times New Roman" panose="02020603050405020304" pitchFamily="18" charset="0"/>
                <a:cs typeface="Times New Roman" panose="02020603050405020304" pitchFamily="18" charset="0"/>
              </a:rPr>
              <a:t>I</a:t>
            </a:r>
            <a:r>
              <a:rPr sz="3600" b="1" i="1" spc="-35" dirty="0">
                <a:solidFill>
                  <a:schemeClr val="accent6">
                    <a:lumMod val="50000"/>
                  </a:schemeClr>
                </a:solidFill>
                <a:latin typeface="Times New Roman" panose="02020603050405020304" pitchFamily="18" charset="0"/>
                <a:cs typeface="Times New Roman" panose="02020603050405020304" pitchFamily="18" charset="0"/>
              </a:rPr>
              <a:t>T</a:t>
            </a:r>
            <a:r>
              <a:rPr sz="3600" b="1" i="1" spc="-30" dirty="0">
                <a:solidFill>
                  <a:schemeClr val="accent6">
                    <a:lumMod val="50000"/>
                  </a:schemeClr>
                </a:solidFill>
                <a:latin typeface="Times New Roman" panose="02020603050405020304" pitchFamily="18" charset="0"/>
                <a:cs typeface="Times New Roman" panose="02020603050405020304" pitchFamily="18" charset="0"/>
              </a:rPr>
              <a:t>I</a:t>
            </a:r>
            <a:r>
              <a:rPr sz="3600" b="1" i="1" spc="10" dirty="0">
                <a:solidFill>
                  <a:schemeClr val="accent6">
                    <a:lumMod val="50000"/>
                  </a:schemeClr>
                </a:solidFill>
                <a:latin typeface="Times New Roman" panose="02020603050405020304" pitchFamily="18" charset="0"/>
                <a:cs typeface="Times New Roman" panose="02020603050405020304" pitchFamily="18" charset="0"/>
              </a:rPr>
              <a:t>O</a:t>
            </a:r>
            <a:r>
              <a:rPr sz="3600" b="1" i="1" dirty="0">
                <a:solidFill>
                  <a:schemeClr val="accent6">
                    <a:lumMod val="50000"/>
                  </a:schemeClr>
                </a:solidFill>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0A84D729-0161-F502-C541-2719F422CACC}"/>
              </a:ext>
            </a:extLst>
          </p:cNvPr>
          <p:cNvSpPr txBox="1"/>
          <p:nvPr/>
        </p:nvSpPr>
        <p:spPr>
          <a:xfrm>
            <a:off x="826698" y="1828800"/>
            <a:ext cx="9144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0E2248-E245-7255-BD70-BEE672052BFF}"/>
              </a:ext>
            </a:extLst>
          </p:cNvPr>
          <p:cNvPicPr>
            <a:picLocks noChangeAspect="1"/>
          </p:cNvPicPr>
          <p:nvPr/>
        </p:nvPicPr>
        <p:blipFill rotWithShape="1">
          <a:blip r:embed="rId4">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57200" y="906847"/>
            <a:ext cx="7543165" cy="632224"/>
          </a:xfrm>
          <a:prstGeom prst="rect">
            <a:avLst/>
          </a:prstGeom>
        </p:spPr>
        <p:txBody>
          <a:bodyPr vert="horz" wrap="square" lIns="0" tIns="16510" rIns="0" bIns="0" rtlCol="0">
            <a:spAutoFit/>
          </a:bodyPr>
          <a:lstStyle/>
          <a:p>
            <a:pPr marL="12700">
              <a:lnSpc>
                <a:spcPct val="100000"/>
              </a:lnSpc>
              <a:spcBef>
                <a:spcPts val="130"/>
              </a:spcBef>
            </a:pPr>
            <a:r>
              <a:rPr sz="4000" b="1" i="1" spc="15" dirty="0">
                <a:solidFill>
                  <a:schemeClr val="accent6">
                    <a:lumMod val="50000"/>
                  </a:schemeClr>
                </a:solidFill>
                <a:latin typeface="Times New Roman" panose="02020603050405020304" pitchFamily="18" charset="0"/>
                <a:cs typeface="Times New Roman" panose="02020603050405020304" pitchFamily="18" charset="0"/>
              </a:rPr>
              <a:t>THE</a:t>
            </a:r>
            <a:r>
              <a:rPr sz="4000" b="1" i="1" spc="20" dirty="0">
                <a:solidFill>
                  <a:schemeClr val="accent6">
                    <a:lumMod val="50000"/>
                  </a:schemeClr>
                </a:solidFill>
                <a:latin typeface="Times New Roman" panose="02020603050405020304" pitchFamily="18" charset="0"/>
                <a:cs typeface="Times New Roman" panose="02020603050405020304" pitchFamily="18" charset="0"/>
              </a:rPr>
              <a:t> </a:t>
            </a:r>
            <a:r>
              <a:rPr sz="4000" b="1" i="1" spc="10" dirty="0">
                <a:solidFill>
                  <a:schemeClr val="accent6">
                    <a:lumMod val="50000"/>
                  </a:schemeClr>
                </a:solidFill>
                <a:latin typeface="Times New Roman" panose="02020603050405020304" pitchFamily="18" charset="0"/>
                <a:cs typeface="Times New Roman" panose="02020603050405020304" pitchFamily="18" charset="0"/>
              </a:rPr>
              <a:t>WOW</a:t>
            </a:r>
            <a:r>
              <a:rPr sz="4000" b="1" i="1" spc="85" dirty="0">
                <a:solidFill>
                  <a:schemeClr val="accent6">
                    <a:lumMod val="50000"/>
                  </a:schemeClr>
                </a:solidFill>
                <a:latin typeface="Times New Roman" panose="02020603050405020304" pitchFamily="18" charset="0"/>
                <a:cs typeface="Times New Roman" panose="02020603050405020304" pitchFamily="18" charset="0"/>
              </a:rPr>
              <a:t> </a:t>
            </a:r>
            <a:r>
              <a:rPr sz="4000" b="1" i="1" spc="10" dirty="0">
                <a:solidFill>
                  <a:schemeClr val="accent6">
                    <a:lumMod val="50000"/>
                  </a:schemeClr>
                </a:solidFill>
                <a:latin typeface="Times New Roman" panose="02020603050405020304" pitchFamily="18" charset="0"/>
                <a:cs typeface="Times New Roman" panose="02020603050405020304" pitchFamily="18" charset="0"/>
              </a:rPr>
              <a:t>IN</a:t>
            </a:r>
            <a:r>
              <a:rPr sz="4000" b="1" i="1" spc="-5" dirty="0">
                <a:solidFill>
                  <a:schemeClr val="accent6">
                    <a:lumMod val="50000"/>
                  </a:schemeClr>
                </a:solidFill>
                <a:latin typeface="Times New Roman" panose="02020603050405020304" pitchFamily="18" charset="0"/>
                <a:cs typeface="Times New Roman" panose="02020603050405020304" pitchFamily="18" charset="0"/>
              </a:rPr>
              <a:t> </a:t>
            </a:r>
            <a:r>
              <a:rPr sz="4000" b="1" i="1" spc="15" dirty="0">
                <a:solidFill>
                  <a:schemeClr val="accent6">
                    <a:lumMod val="50000"/>
                  </a:schemeClr>
                </a:solidFill>
                <a:latin typeface="Times New Roman" panose="02020603050405020304" pitchFamily="18" charset="0"/>
                <a:cs typeface="Times New Roman" panose="02020603050405020304" pitchFamily="18" charset="0"/>
              </a:rPr>
              <a:t>YOUR</a:t>
            </a:r>
            <a:r>
              <a:rPr sz="4000" b="1" i="1" spc="-10" dirty="0">
                <a:solidFill>
                  <a:schemeClr val="accent6">
                    <a:lumMod val="50000"/>
                  </a:schemeClr>
                </a:solidFill>
                <a:latin typeface="Times New Roman" panose="02020603050405020304" pitchFamily="18" charset="0"/>
                <a:cs typeface="Times New Roman" panose="02020603050405020304" pitchFamily="18" charset="0"/>
              </a:rPr>
              <a:t> </a:t>
            </a:r>
            <a:r>
              <a:rPr sz="4000" b="1" i="1" spc="20" dirty="0">
                <a:solidFill>
                  <a:schemeClr val="accent6">
                    <a:lumMod val="50000"/>
                  </a:schemeClr>
                </a:solidFill>
                <a:latin typeface="Times New Roman" panose="02020603050405020304" pitchFamily="18" charset="0"/>
                <a:cs typeface="Times New Roman" panose="02020603050405020304" pitchFamily="18" charset="0"/>
              </a:rPr>
              <a:t>SOLUTION</a:t>
            </a:r>
            <a:endParaRPr sz="4000" b="1"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799783" y="2209800"/>
            <a:ext cx="8534400" cy="3139321"/>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8AFDA06-F2AD-E900-B424-F19C98DC6065}"/>
              </a:ext>
            </a:extLst>
          </p:cNvPr>
          <p:cNvPicPr>
            <a:picLocks noChangeAspect="1"/>
          </p:cNvPicPr>
          <p:nvPr/>
        </p:nvPicPr>
        <p:blipFill rotWithShape="1">
          <a:blip r:embed="rId2">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533400" y="434604"/>
            <a:ext cx="3908425" cy="690574"/>
          </a:xfrm>
          <a:prstGeom prst="rect">
            <a:avLst/>
          </a:prstGeom>
        </p:spPr>
        <p:txBody>
          <a:bodyPr vert="horz" wrap="square" lIns="0" tIns="13335" rIns="0" bIns="0" rtlCol="0">
            <a:spAutoFit/>
          </a:bodyPr>
          <a:lstStyle/>
          <a:p>
            <a:pPr marL="12700">
              <a:lnSpc>
                <a:spcPct val="100000"/>
              </a:lnSpc>
              <a:spcBef>
                <a:spcPts val="105"/>
              </a:spcBef>
            </a:pPr>
            <a:r>
              <a:rPr sz="4400" b="1" i="1" spc="15" dirty="0">
                <a:solidFill>
                  <a:schemeClr val="accent6">
                    <a:lumMod val="50000"/>
                  </a:schemeClr>
                </a:solidFill>
                <a:latin typeface="Times New Roman" panose="02020603050405020304" pitchFamily="18" charset="0"/>
                <a:cs typeface="Times New Roman" panose="02020603050405020304" pitchFamily="18" charset="0"/>
              </a:rPr>
              <a:t>M</a:t>
            </a:r>
            <a:r>
              <a:rPr sz="4400" b="1" i="1" dirty="0">
                <a:solidFill>
                  <a:schemeClr val="accent6">
                    <a:lumMod val="50000"/>
                  </a:schemeClr>
                </a:solidFill>
                <a:latin typeface="Times New Roman" panose="02020603050405020304" pitchFamily="18" charset="0"/>
                <a:cs typeface="Times New Roman" panose="02020603050405020304" pitchFamily="18" charset="0"/>
              </a:rPr>
              <a:t>O</a:t>
            </a:r>
            <a:r>
              <a:rPr sz="4400" b="1" i="1" spc="-15" dirty="0">
                <a:solidFill>
                  <a:schemeClr val="accent6">
                    <a:lumMod val="50000"/>
                  </a:schemeClr>
                </a:solidFill>
                <a:latin typeface="Times New Roman" panose="02020603050405020304" pitchFamily="18" charset="0"/>
                <a:cs typeface="Times New Roman" panose="02020603050405020304" pitchFamily="18" charset="0"/>
              </a:rPr>
              <a:t>D</a:t>
            </a:r>
            <a:r>
              <a:rPr sz="4400" b="1" i="1" spc="-35" dirty="0">
                <a:solidFill>
                  <a:schemeClr val="accent6">
                    <a:lumMod val="50000"/>
                  </a:schemeClr>
                </a:solidFill>
                <a:latin typeface="Times New Roman" panose="02020603050405020304" pitchFamily="18" charset="0"/>
                <a:cs typeface="Times New Roman" panose="02020603050405020304" pitchFamily="18" charset="0"/>
              </a:rPr>
              <a:t>E</a:t>
            </a:r>
            <a:r>
              <a:rPr sz="4400" b="1" i="1" spc="-30" dirty="0">
                <a:solidFill>
                  <a:schemeClr val="accent6">
                    <a:lumMod val="50000"/>
                  </a:schemeClr>
                </a:solidFill>
                <a:latin typeface="Times New Roman" panose="02020603050405020304" pitchFamily="18" charset="0"/>
                <a:cs typeface="Times New Roman" panose="02020603050405020304" pitchFamily="18" charset="0"/>
              </a:rPr>
              <a:t>LL</a:t>
            </a:r>
            <a:r>
              <a:rPr sz="4400" b="1" i="1" spc="-5" dirty="0">
                <a:solidFill>
                  <a:schemeClr val="accent6">
                    <a:lumMod val="50000"/>
                  </a:schemeClr>
                </a:solidFill>
                <a:latin typeface="Times New Roman" panose="02020603050405020304" pitchFamily="18" charset="0"/>
                <a:cs typeface="Times New Roman" panose="02020603050405020304" pitchFamily="18" charset="0"/>
              </a:rPr>
              <a:t>I</a:t>
            </a:r>
            <a:r>
              <a:rPr sz="4400" b="1" i="1" spc="30" dirty="0">
                <a:solidFill>
                  <a:schemeClr val="accent6">
                    <a:lumMod val="50000"/>
                  </a:schemeClr>
                </a:solidFill>
                <a:latin typeface="Times New Roman" panose="02020603050405020304" pitchFamily="18" charset="0"/>
                <a:cs typeface="Times New Roman" panose="02020603050405020304" pitchFamily="18" charset="0"/>
              </a:rPr>
              <a:t>N</a:t>
            </a:r>
            <a:r>
              <a:rPr sz="4400" b="1" i="1" spc="5" dirty="0">
                <a:solidFill>
                  <a:schemeClr val="accent6">
                    <a:lumMod val="50000"/>
                  </a:schemeClr>
                </a:solidFill>
                <a:latin typeface="Times New Roman" panose="02020603050405020304" pitchFamily="18" charset="0"/>
                <a:cs typeface="Times New Roman" panose="02020603050405020304" pitchFamily="18" charset="0"/>
              </a:rPr>
              <a:t>G</a:t>
            </a:r>
            <a:endParaRPr sz="4400"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926284" y="1199481"/>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924846" y="3002481"/>
            <a:ext cx="918694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keyboard.on_press()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pic>
        <p:nvPicPr>
          <p:cNvPr id="2" name="Picture 1">
            <a:extLst>
              <a:ext uri="{FF2B5EF4-FFF2-40B4-BE49-F238E27FC236}">
                <a16:creationId xmlns:a16="http://schemas.microsoft.com/office/drawing/2014/main" id="{641F9A4F-4196-A59C-2C98-077718E9C63E}"/>
              </a:ext>
            </a:extLst>
          </p:cNvPr>
          <p:cNvPicPr>
            <a:picLocks noChangeAspect="1"/>
          </p:cNvPicPr>
          <p:nvPr/>
        </p:nvPicPr>
        <p:blipFill rotWithShape="1">
          <a:blip r:embed="rId4">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57200" y="304800"/>
            <a:ext cx="2437130" cy="629018"/>
          </a:xfrm>
          <a:prstGeom prst="rect">
            <a:avLst/>
          </a:prstGeom>
        </p:spPr>
        <p:txBody>
          <a:bodyPr vert="horz" wrap="square" lIns="0" tIns="13335" rIns="0" bIns="0" rtlCol="0">
            <a:spAutoFit/>
          </a:bodyPr>
          <a:lstStyle/>
          <a:p>
            <a:pPr marL="12700">
              <a:lnSpc>
                <a:spcPct val="100000"/>
              </a:lnSpc>
              <a:spcBef>
                <a:spcPts val="105"/>
              </a:spcBef>
            </a:pPr>
            <a:r>
              <a:rPr sz="4000" b="1" i="1" dirty="0">
                <a:solidFill>
                  <a:schemeClr val="accent6">
                    <a:lumMod val="50000"/>
                  </a:schemeClr>
                </a:solidFill>
                <a:latin typeface="Times New Roman" panose="02020603050405020304" pitchFamily="18" charset="0"/>
                <a:cs typeface="Times New Roman" panose="02020603050405020304" pitchFamily="18" charset="0"/>
              </a:rPr>
              <a:t>R</a:t>
            </a:r>
            <a:r>
              <a:rPr sz="4000" b="1" i="1" spc="-40" dirty="0">
                <a:solidFill>
                  <a:schemeClr val="accent6">
                    <a:lumMod val="50000"/>
                  </a:schemeClr>
                </a:solidFill>
                <a:latin typeface="Times New Roman" panose="02020603050405020304" pitchFamily="18" charset="0"/>
                <a:cs typeface="Times New Roman" panose="02020603050405020304" pitchFamily="18" charset="0"/>
              </a:rPr>
              <a:t>E</a:t>
            </a:r>
            <a:r>
              <a:rPr sz="4000" b="1" i="1" spc="15" dirty="0">
                <a:solidFill>
                  <a:schemeClr val="accent6">
                    <a:lumMod val="50000"/>
                  </a:schemeClr>
                </a:solidFill>
                <a:latin typeface="Times New Roman" panose="02020603050405020304" pitchFamily="18" charset="0"/>
                <a:cs typeface="Times New Roman" panose="02020603050405020304" pitchFamily="18" charset="0"/>
              </a:rPr>
              <a:t>S</a:t>
            </a:r>
            <a:r>
              <a:rPr sz="4000" b="1" i="1" spc="-30" dirty="0">
                <a:solidFill>
                  <a:schemeClr val="accent6">
                    <a:lumMod val="50000"/>
                  </a:schemeClr>
                </a:solidFill>
                <a:latin typeface="Times New Roman" panose="02020603050405020304" pitchFamily="18" charset="0"/>
                <a:cs typeface="Times New Roman" panose="02020603050405020304" pitchFamily="18" charset="0"/>
              </a:rPr>
              <a:t>U</a:t>
            </a:r>
            <a:r>
              <a:rPr sz="4000" b="1" i="1" spc="-405" dirty="0">
                <a:solidFill>
                  <a:schemeClr val="accent6">
                    <a:lumMod val="50000"/>
                  </a:schemeClr>
                </a:solidFill>
                <a:latin typeface="Times New Roman" panose="02020603050405020304" pitchFamily="18" charset="0"/>
                <a:cs typeface="Times New Roman" panose="02020603050405020304" pitchFamily="18" charset="0"/>
              </a:rPr>
              <a:t>L</a:t>
            </a:r>
            <a:r>
              <a:rPr sz="4000" b="1" i="1" dirty="0">
                <a:solidFill>
                  <a:schemeClr val="accent6">
                    <a:lumMod val="50000"/>
                  </a:schemeClr>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024" y="1141436"/>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141436"/>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9091" y="1143000"/>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342753" y="457200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pic>
        <p:nvPicPr>
          <p:cNvPr id="2" name="Picture 1">
            <a:extLst>
              <a:ext uri="{FF2B5EF4-FFF2-40B4-BE49-F238E27FC236}">
                <a16:creationId xmlns:a16="http://schemas.microsoft.com/office/drawing/2014/main" id="{B7DC13A4-E99B-5D50-88A6-825FDA8A0327}"/>
              </a:ext>
            </a:extLst>
          </p:cNvPr>
          <p:cNvPicPr>
            <a:picLocks noChangeAspect="1"/>
          </p:cNvPicPr>
          <p:nvPr/>
        </p:nvPicPr>
        <p:blipFill rotWithShape="1">
          <a:blip r:embed="rId6">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5B2CE5-5704-848F-77FA-1B5B57C644EC}"/>
              </a:ext>
            </a:extLst>
          </p:cNvPr>
          <p:cNvSpPr txBox="1"/>
          <p:nvPr/>
        </p:nvSpPr>
        <p:spPr>
          <a:xfrm>
            <a:off x="1447800" y="304800"/>
            <a:ext cx="8229600" cy="400110"/>
          </a:xfrm>
          <a:prstGeom prst="rect">
            <a:avLst/>
          </a:prstGeom>
          <a:noFill/>
        </p:spPr>
        <p:txBody>
          <a:bodyPr wrap="square">
            <a:spAutoFit/>
          </a:bodyPr>
          <a:lstStyle/>
          <a:p>
            <a:r>
              <a:rPr lang="en-IN" sz="2000" b="1" dirty="0"/>
              <a:t>Project Link:: </a:t>
            </a:r>
            <a:r>
              <a:rPr lang="en-IN" sz="2000" b="1" dirty="0">
                <a:hlinkClick r:id="rId3"/>
              </a:rPr>
              <a:t>https://github.com/AkkalaGunavardhini/APSSDC_PROJECT_CS</a:t>
            </a:r>
            <a:endParaRPr lang="en-IN" dirty="0"/>
          </a:p>
        </p:txBody>
      </p:sp>
      <p:sp>
        <p:nvSpPr>
          <p:cNvPr id="6" name="TextBox 5">
            <a:extLst>
              <a:ext uri="{FF2B5EF4-FFF2-40B4-BE49-F238E27FC236}">
                <a16:creationId xmlns:a16="http://schemas.microsoft.com/office/drawing/2014/main" id="{3C6C3559-AFB5-2838-DCD7-1060CEDC44AD}"/>
              </a:ext>
            </a:extLst>
          </p:cNvPr>
          <p:cNvSpPr txBox="1"/>
          <p:nvPr/>
        </p:nvSpPr>
        <p:spPr>
          <a:xfrm>
            <a:off x="3200400" y="2133600"/>
            <a:ext cx="5477140" cy="1200329"/>
          </a:xfrm>
          <a:prstGeom prst="rect">
            <a:avLst/>
          </a:prstGeom>
          <a:noFill/>
        </p:spPr>
        <p:txBody>
          <a:bodyPr wrap="none" rtlCol="0">
            <a:spAutoFit/>
          </a:bodyPr>
          <a:lstStyle/>
          <a:p>
            <a:r>
              <a:rPr lang="en-US" sz="7200" b="1" i="1" u="sng" dirty="0">
                <a:solidFill>
                  <a:schemeClr val="accent6">
                    <a:lumMod val="50000"/>
                  </a:schemeClr>
                </a:solidFill>
                <a:latin typeface="Times New Roman" panose="02020603050405020304" pitchFamily="18" charset="0"/>
                <a:cs typeface="Times New Roman" panose="02020603050405020304" pitchFamily="18" charset="0"/>
              </a:rPr>
              <a:t>THANK YOU</a:t>
            </a:r>
            <a:endParaRPr lang="en-IN" sz="7200" b="1" i="1" u="sng"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550C571-41FA-AB9E-45B6-EB07A33DDF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105400"/>
            <a:ext cx="12192000" cy="1783080"/>
          </a:xfrm>
          <a:prstGeom prst="rect">
            <a:avLst/>
          </a:prstGeom>
        </p:spPr>
      </p:pic>
    </p:spTree>
    <p:extLst>
      <p:ext uri="{BB962C8B-B14F-4D97-AF65-F5344CB8AC3E}">
        <p14:creationId xmlns:p14="http://schemas.microsoft.com/office/powerpoint/2010/main" val="180226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2B931-E1E2-F403-1C2A-5CDAB99B68EA}"/>
              </a:ext>
            </a:extLst>
          </p:cNvPr>
          <p:cNvSpPr txBox="1"/>
          <p:nvPr/>
        </p:nvSpPr>
        <p:spPr>
          <a:xfrm>
            <a:off x="304800" y="685800"/>
            <a:ext cx="6094562" cy="830997"/>
          </a:xfrm>
          <a:prstGeom prst="rect">
            <a:avLst/>
          </a:prstGeom>
          <a:noFill/>
        </p:spPr>
        <p:txBody>
          <a:bodyPr wrap="square">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5" name="TextBox 4">
            <a:extLst>
              <a:ext uri="{FF2B5EF4-FFF2-40B4-BE49-F238E27FC236}">
                <a16:creationId xmlns:a16="http://schemas.microsoft.com/office/drawing/2014/main" id="{24C2CEED-C989-6C7D-CF30-640AAB31BB6C}"/>
              </a:ext>
            </a:extLst>
          </p:cNvPr>
          <p:cNvSpPr txBox="1"/>
          <p:nvPr/>
        </p:nvSpPr>
        <p:spPr>
          <a:xfrm>
            <a:off x="533400" y="2362200"/>
            <a:ext cx="9525719" cy="3416320"/>
          </a:xfrm>
          <a:prstGeom prst="rect">
            <a:avLst/>
          </a:prstGeom>
          <a:noFill/>
        </p:spPr>
        <p:txBody>
          <a:bodyPr wrap="square">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D36BD68-7786-8447-DBE8-4DBF6647E6AB}"/>
              </a:ext>
            </a:extLst>
          </p:cNvPr>
          <p:cNvPicPr>
            <a:picLocks noChangeAspect="1"/>
          </p:cNvPicPr>
          <p:nvPr/>
        </p:nvPicPr>
        <p:blipFill rotWithShape="1">
          <a:blip r:embed="rId2">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extLst>
      <p:ext uri="{BB962C8B-B14F-4D97-AF65-F5344CB8AC3E}">
        <p14:creationId xmlns:p14="http://schemas.microsoft.com/office/powerpoint/2010/main" val="3376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8E3D087-2C6A-7529-567F-9C8ADA47DD80}"/>
              </a:ext>
            </a:extLst>
          </p:cNvPr>
          <p:cNvPicPr>
            <a:picLocks noChangeAspect="1"/>
          </p:cNvPicPr>
          <p:nvPr/>
        </p:nvPicPr>
        <p:blipFill rotWithShape="1">
          <a:blip r:embed="rId3">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D4E45C-B7BE-1C30-0EAD-F72C14A3F672}"/>
              </a:ext>
            </a:extLst>
          </p:cNvPr>
          <p:cNvSpPr txBox="1"/>
          <p:nvPr/>
        </p:nvSpPr>
        <p:spPr>
          <a:xfrm>
            <a:off x="457200" y="381000"/>
            <a:ext cx="6094562" cy="707886"/>
          </a:xfrm>
          <a:prstGeom prst="rect">
            <a:avLst/>
          </a:prstGeom>
          <a:noFill/>
        </p:spPr>
        <p:txBody>
          <a:bodyPr wrap="square">
            <a:spAutoFit/>
          </a:bodyPr>
          <a:lstStyle/>
          <a:p>
            <a:r>
              <a:rPr lang="en-IN" sz="4000" b="1" i="1" spc="25" dirty="0">
                <a:solidFill>
                  <a:schemeClr val="accent6">
                    <a:lumMod val="50000"/>
                  </a:schemeClr>
                </a:solidFill>
                <a:latin typeface="Times New Roman" panose="02020603050405020304" pitchFamily="18" charset="0"/>
                <a:cs typeface="Times New Roman" panose="02020603050405020304" pitchFamily="18" charset="0"/>
              </a:rPr>
              <a:t>A</a:t>
            </a:r>
            <a:r>
              <a:rPr lang="en-IN" sz="4000" b="1" i="1" spc="-5" dirty="0">
                <a:solidFill>
                  <a:schemeClr val="accent6">
                    <a:lumMod val="50000"/>
                  </a:schemeClr>
                </a:solidFill>
                <a:latin typeface="Times New Roman" panose="02020603050405020304" pitchFamily="18" charset="0"/>
                <a:cs typeface="Times New Roman" panose="02020603050405020304" pitchFamily="18" charset="0"/>
              </a:rPr>
              <a:t>G</a:t>
            </a:r>
            <a:r>
              <a:rPr lang="en-IN" sz="4000" b="1" i="1" spc="-35" dirty="0">
                <a:solidFill>
                  <a:schemeClr val="accent6">
                    <a:lumMod val="50000"/>
                  </a:schemeClr>
                </a:solidFill>
                <a:latin typeface="Times New Roman" panose="02020603050405020304" pitchFamily="18" charset="0"/>
                <a:cs typeface="Times New Roman" panose="02020603050405020304" pitchFamily="18" charset="0"/>
              </a:rPr>
              <a:t>E</a:t>
            </a:r>
            <a:r>
              <a:rPr lang="en-IN" sz="4000" b="1" i="1" spc="15" dirty="0">
                <a:solidFill>
                  <a:schemeClr val="accent6">
                    <a:lumMod val="50000"/>
                  </a:schemeClr>
                </a:solidFill>
                <a:latin typeface="Times New Roman" panose="02020603050405020304" pitchFamily="18" charset="0"/>
                <a:cs typeface="Times New Roman" panose="02020603050405020304" pitchFamily="18" charset="0"/>
              </a:rPr>
              <a:t>N</a:t>
            </a:r>
            <a:r>
              <a:rPr lang="en-IN" sz="4000" b="1" i="1" dirty="0">
                <a:solidFill>
                  <a:schemeClr val="accent6">
                    <a:lumMod val="50000"/>
                  </a:schemeClr>
                </a:solidFill>
                <a:latin typeface="Times New Roman" panose="02020603050405020304" pitchFamily="18" charset="0"/>
                <a:cs typeface="Times New Roman" panose="02020603050405020304" pitchFamily="18" charset="0"/>
              </a:rPr>
              <a:t>DA</a:t>
            </a:r>
          </a:p>
        </p:txBody>
      </p:sp>
      <p:sp>
        <p:nvSpPr>
          <p:cNvPr id="5" name="TextBox 4">
            <a:extLst>
              <a:ext uri="{FF2B5EF4-FFF2-40B4-BE49-F238E27FC236}">
                <a16:creationId xmlns:a16="http://schemas.microsoft.com/office/drawing/2014/main" id="{3E2E2402-1B01-7EC1-2C30-BD49254E52D0}"/>
              </a:ext>
            </a:extLst>
          </p:cNvPr>
          <p:cNvSpPr txBox="1"/>
          <p:nvPr/>
        </p:nvSpPr>
        <p:spPr>
          <a:xfrm>
            <a:off x="2057400" y="1828800"/>
            <a:ext cx="6094562" cy="3785652"/>
          </a:xfrm>
          <a:prstGeom prst="rect">
            <a:avLst/>
          </a:prstGeom>
          <a:noFill/>
        </p:spPr>
        <p:txBody>
          <a:bodyPr wrap="square">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pic>
        <p:nvPicPr>
          <p:cNvPr id="6" name="Picture 5">
            <a:extLst>
              <a:ext uri="{FF2B5EF4-FFF2-40B4-BE49-F238E27FC236}">
                <a16:creationId xmlns:a16="http://schemas.microsoft.com/office/drawing/2014/main" id="{1CAF2551-6C20-ABA2-4409-FA2FD1EAD16F}"/>
              </a:ext>
            </a:extLst>
          </p:cNvPr>
          <p:cNvPicPr>
            <a:picLocks noChangeAspect="1"/>
          </p:cNvPicPr>
          <p:nvPr/>
        </p:nvPicPr>
        <p:blipFill rotWithShape="1">
          <a:blip r:embed="rId2">
            <a:extLst>
              <a:ext uri="{28A0092B-C50C-407E-A947-70E740481C1C}">
                <a14:useLocalDpi xmlns:a14="http://schemas.microsoft.com/office/drawing/2010/main" val="0"/>
              </a:ext>
            </a:extLst>
          </a:blip>
          <a:srcRect l="5632" t="461" r="80618" b="-461"/>
          <a:stretch/>
        </p:blipFill>
        <p:spPr>
          <a:xfrm>
            <a:off x="10515600" y="0"/>
            <a:ext cx="1676400" cy="7010400"/>
          </a:xfrm>
          <a:prstGeom prst="rect">
            <a:avLst/>
          </a:prstGeom>
        </p:spPr>
      </p:pic>
    </p:spTree>
    <p:extLst>
      <p:ext uri="{BB962C8B-B14F-4D97-AF65-F5344CB8AC3E}">
        <p14:creationId xmlns:p14="http://schemas.microsoft.com/office/powerpoint/2010/main" val="387357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33400" y="561142"/>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b="1" i="1" spc="-20" dirty="0">
                <a:solidFill>
                  <a:schemeClr val="accent6">
                    <a:lumMod val="50000"/>
                  </a:schemeClr>
                </a:solidFill>
                <a:latin typeface="Times New Roman" panose="02020603050405020304" pitchFamily="18" charset="0"/>
                <a:cs typeface="Times New Roman" panose="02020603050405020304" pitchFamily="18" charset="0"/>
              </a:rPr>
              <a:t>P</a:t>
            </a:r>
            <a:r>
              <a:rPr sz="4000" b="1" i="1" spc="15" dirty="0">
                <a:solidFill>
                  <a:schemeClr val="accent6">
                    <a:lumMod val="50000"/>
                  </a:schemeClr>
                </a:solidFill>
                <a:latin typeface="Times New Roman" panose="02020603050405020304" pitchFamily="18" charset="0"/>
                <a:cs typeface="Times New Roman" panose="02020603050405020304" pitchFamily="18" charset="0"/>
              </a:rPr>
              <a:t>ROB</a:t>
            </a:r>
            <a:r>
              <a:rPr sz="4000" b="1" i="1" spc="55" dirty="0">
                <a:solidFill>
                  <a:schemeClr val="accent6">
                    <a:lumMod val="50000"/>
                  </a:schemeClr>
                </a:solidFill>
                <a:latin typeface="Times New Roman" panose="02020603050405020304" pitchFamily="18" charset="0"/>
                <a:cs typeface="Times New Roman" panose="02020603050405020304" pitchFamily="18" charset="0"/>
              </a:rPr>
              <a:t>L</a:t>
            </a:r>
            <a:r>
              <a:rPr sz="4000" b="1" i="1" spc="-20" dirty="0">
                <a:solidFill>
                  <a:schemeClr val="accent6">
                    <a:lumMod val="50000"/>
                  </a:schemeClr>
                </a:solidFill>
                <a:latin typeface="Times New Roman" panose="02020603050405020304" pitchFamily="18" charset="0"/>
                <a:cs typeface="Times New Roman" panose="02020603050405020304" pitchFamily="18" charset="0"/>
              </a:rPr>
              <a:t>E</a:t>
            </a:r>
            <a:r>
              <a:rPr sz="4000" b="1" i="1" spc="20" dirty="0">
                <a:solidFill>
                  <a:schemeClr val="accent6">
                    <a:lumMod val="50000"/>
                  </a:schemeClr>
                </a:solidFill>
                <a:latin typeface="Times New Roman" panose="02020603050405020304" pitchFamily="18" charset="0"/>
                <a:cs typeface="Times New Roman" panose="02020603050405020304" pitchFamily="18" charset="0"/>
              </a:rPr>
              <a:t>M</a:t>
            </a:r>
            <a:r>
              <a:rPr sz="4000" b="1" i="1" dirty="0">
                <a:solidFill>
                  <a:schemeClr val="accent6">
                    <a:lumMod val="50000"/>
                  </a:schemeClr>
                </a:solidFill>
                <a:latin typeface="Times New Roman" panose="02020603050405020304" pitchFamily="18" charset="0"/>
                <a:cs typeface="Times New Roman" panose="02020603050405020304" pitchFamily="18" charset="0"/>
              </a:rPr>
              <a:t>	</a:t>
            </a:r>
            <a:r>
              <a:rPr sz="4000" b="1" i="1" spc="10" dirty="0">
                <a:solidFill>
                  <a:schemeClr val="accent6">
                    <a:lumMod val="50000"/>
                  </a:schemeClr>
                </a:solidFill>
                <a:latin typeface="Times New Roman" panose="02020603050405020304" pitchFamily="18" charset="0"/>
                <a:cs typeface="Times New Roman" panose="02020603050405020304" pitchFamily="18" charset="0"/>
              </a:rPr>
              <a:t>S</a:t>
            </a:r>
            <a:r>
              <a:rPr sz="4000" b="1" i="1" spc="-370" dirty="0">
                <a:solidFill>
                  <a:schemeClr val="accent6">
                    <a:lumMod val="50000"/>
                  </a:schemeClr>
                </a:solidFill>
                <a:latin typeface="Times New Roman" panose="02020603050405020304" pitchFamily="18" charset="0"/>
                <a:cs typeface="Times New Roman" panose="02020603050405020304" pitchFamily="18" charset="0"/>
              </a:rPr>
              <a:t>T</a:t>
            </a:r>
            <a:r>
              <a:rPr sz="4000" b="1" i="1" spc="-375" dirty="0">
                <a:solidFill>
                  <a:schemeClr val="accent6">
                    <a:lumMod val="50000"/>
                  </a:schemeClr>
                </a:solidFill>
                <a:latin typeface="Times New Roman" panose="02020603050405020304" pitchFamily="18" charset="0"/>
                <a:cs typeface="Times New Roman" panose="02020603050405020304" pitchFamily="18" charset="0"/>
              </a:rPr>
              <a:t>A</a:t>
            </a:r>
            <a:r>
              <a:rPr sz="4000" b="1" i="1" spc="15" dirty="0">
                <a:solidFill>
                  <a:schemeClr val="accent6">
                    <a:lumMod val="50000"/>
                  </a:schemeClr>
                </a:solidFill>
                <a:latin typeface="Times New Roman" panose="02020603050405020304" pitchFamily="18" charset="0"/>
                <a:cs typeface="Times New Roman" panose="02020603050405020304" pitchFamily="18" charset="0"/>
              </a:rPr>
              <a:t>T</a:t>
            </a:r>
            <a:r>
              <a:rPr sz="4000" b="1" i="1" spc="-10" dirty="0">
                <a:solidFill>
                  <a:schemeClr val="accent6">
                    <a:lumMod val="50000"/>
                  </a:schemeClr>
                </a:solidFill>
                <a:latin typeface="Times New Roman" panose="02020603050405020304" pitchFamily="18" charset="0"/>
                <a:cs typeface="Times New Roman" panose="02020603050405020304" pitchFamily="18" charset="0"/>
              </a:rPr>
              <a:t>E</a:t>
            </a:r>
            <a:r>
              <a:rPr sz="4000" b="1" i="1" spc="-20" dirty="0">
                <a:solidFill>
                  <a:schemeClr val="accent6">
                    <a:lumMod val="50000"/>
                  </a:schemeClr>
                </a:solidFill>
                <a:latin typeface="Times New Roman" panose="02020603050405020304" pitchFamily="18" charset="0"/>
                <a:cs typeface="Times New Roman" panose="02020603050405020304" pitchFamily="18" charset="0"/>
              </a:rPr>
              <a:t>ME</a:t>
            </a:r>
            <a:r>
              <a:rPr sz="4000" b="1" i="1" spc="10" dirty="0">
                <a:solidFill>
                  <a:schemeClr val="accent6">
                    <a:lumMod val="50000"/>
                  </a:schemeClr>
                </a:solidFill>
                <a:latin typeface="Times New Roman" panose="02020603050405020304" pitchFamily="18" charset="0"/>
                <a:cs typeface="Times New Roman" panose="02020603050405020304" pitchFamily="18" charset="0"/>
              </a:rPr>
              <a:t>NT</a:t>
            </a:r>
            <a:endParaRPr sz="4000" b="1"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3B99D1B2-C96D-24A4-5BE9-475577328BE6}"/>
              </a:ext>
            </a:extLst>
          </p:cNvPr>
          <p:cNvSpPr txBox="1"/>
          <p:nvPr/>
        </p:nvSpPr>
        <p:spPr>
          <a:xfrm>
            <a:off x="676275" y="2092068"/>
            <a:ext cx="922020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407749B-390E-98BF-868D-2D9F47087B86}"/>
              </a:ext>
            </a:extLst>
          </p:cNvPr>
          <p:cNvPicPr>
            <a:picLocks noChangeAspect="1"/>
          </p:cNvPicPr>
          <p:nvPr/>
        </p:nvPicPr>
        <p:blipFill rotWithShape="1">
          <a:blip r:embed="rId3">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37185" y="321843"/>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b="1" i="1" spc="5" dirty="0">
                <a:solidFill>
                  <a:schemeClr val="accent6">
                    <a:lumMod val="50000"/>
                  </a:schemeClr>
                </a:solidFill>
                <a:latin typeface="Times New Roman" panose="02020603050405020304" pitchFamily="18" charset="0"/>
                <a:cs typeface="Times New Roman" panose="02020603050405020304" pitchFamily="18" charset="0"/>
              </a:rPr>
              <a:t>PROJECT</a:t>
            </a:r>
            <a:r>
              <a:rPr lang="en-IN" sz="4000" b="1" i="1" spc="5" dirty="0">
                <a:solidFill>
                  <a:schemeClr val="accent6">
                    <a:lumMod val="50000"/>
                  </a:schemeClr>
                </a:solidFill>
                <a:latin typeface="Times New Roman" panose="02020603050405020304" pitchFamily="18" charset="0"/>
                <a:cs typeface="Times New Roman" panose="02020603050405020304" pitchFamily="18" charset="0"/>
              </a:rPr>
              <a:t> </a:t>
            </a:r>
            <a:r>
              <a:rPr sz="4000" b="1" i="1" spc="-20" dirty="0">
                <a:solidFill>
                  <a:schemeClr val="accent6">
                    <a:lumMod val="50000"/>
                  </a:schemeClr>
                </a:solidFill>
                <a:latin typeface="Times New Roman" panose="02020603050405020304" pitchFamily="18" charset="0"/>
                <a:cs typeface="Times New Roman" panose="02020603050405020304" pitchFamily="18" charset="0"/>
              </a:rPr>
              <a:t>OVERVIEW</a:t>
            </a:r>
            <a:endParaRPr sz="4000" b="1"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3FE40C2C-74AF-15F9-7972-5785AAF87368}"/>
              </a:ext>
            </a:extLst>
          </p:cNvPr>
          <p:cNvSpPr txBox="1"/>
          <p:nvPr/>
        </p:nvSpPr>
        <p:spPr>
          <a:xfrm>
            <a:off x="838200" y="1173656"/>
            <a:ext cx="92202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pic>
        <p:nvPicPr>
          <p:cNvPr id="6" name="Picture 5">
            <a:extLst>
              <a:ext uri="{FF2B5EF4-FFF2-40B4-BE49-F238E27FC236}">
                <a16:creationId xmlns:a16="http://schemas.microsoft.com/office/drawing/2014/main" id="{22305C44-BB88-BC99-0B5E-36D7E2901E5B}"/>
              </a:ext>
            </a:extLst>
          </p:cNvPr>
          <p:cNvPicPr>
            <a:picLocks noChangeAspect="1"/>
          </p:cNvPicPr>
          <p:nvPr/>
        </p:nvPicPr>
        <p:blipFill rotWithShape="1">
          <a:blip r:embed="rId3">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729F341-B528-333F-87C4-97A75E3660F0}"/>
              </a:ext>
            </a:extLst>
          </p:cNvPr>
          <p:cNvSpPr txBox="1"/>
          <p:nvPr/>
        </p:nvSpPr>
        <p:spPr>
          <a:xfrm>
            <a:off x="322053" y="685800"/>
            <a:ext cx="9829800" cy="1323439"/>
          </a:xfrm>
          <a:prstGeom prst="rect">
            <a:avLst/>
          </a:prstGeom>
          <a:noFill/>
        </p:spPr>
        <p:txBody>
          <a:bodyPr wrap="square" rtlCol="0">
            <a:spAutoFit/>
          </a:bodyPr>
          <a:lstStyle/>
          <a:p>
            <a:r>
              <a:rPr lang="en-US" sz="4000" b="1" i="1" dirty="0">
                <a:solidFill>
                  <a:schemeClr val="accent6">
                    <a:lumMod val="50000"/>
                  </a:schemeClr>
                </a:solidFill>
                <a:latin typeface="Times New Roman" panose="02020603050405020304" pitchFamily="18" charset="0"/>
                <a:cs typeface="Times New Roman" panose="02020603050405020304" pitchFamily="18" charset="0"/>
              </a:rPr>
              <a:t>Advantages of Keyloggers:</a:t>
            </a:r>
          </a:p>
          <a:p>
            <a:pPr algn="just"/>
            <a:endParaRPr lang="en-US" sz="4000" b="1" i="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CA79DD7-4C5E-961D-2CE1-46E7C26D1B3A}"/>
              </a:ext>
            </a:extLst>
          </p:cNvPr>
          <p:cNvPicPr>
            <a:picLocks noChangeAspect="1"/>
          </p:cNvPicPr>
          <p:nvPr/>
        </p:nvPicPr>
        <p:blipFill rotWithShape="1">
          <a:blip r:embed="rId2">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
        <p:nvSpPr>
          <p:cNvPr id="7" name="TextBox 6">
            <a:extLst>
              <a:ext uri="{FF2B5EF4-FFF2-40B4-BE49-F238E27FC236}">
                <a16:creationId xmlns:a16="http://schemas.microsoft.com/office/drawing/2014/main" id="{22BE26EE-017B-2C07-FCFE-296612D02B00}"/>
              </a:ext>
            </a:extLst>
          </p:cNvPr>
          <p:cNvSpPr txBox="1"/>
          <p:nvPr/>
        </p:nvSpPr>
        <p:spPr>
          <a:xfrm>
            <a:off x="685081" y="2133600"/>
            <a:ext cx="9449519" cy="3416320"/>
          </a:xfrm>
          <a:prstGeom prst="rect">
            <a:avLst/>
          </a:prstGeom>
          <a:noFill/>
        </p:spPr>
        <p:txBody>
          <a:bodyPr wrap="square">
            <a:spAutoFit/>
          </a:bodyPr>
          <a:lstStyle/>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EFF2B22A-DBA3-E6B3-C53C-4CCCC9ABD38F}"/>
              </a:ext>
            </a:extLst>
          </p:cNvPr>
          <p:cNvSpPr txBox="1"/>
          <p:nvPr/>
        </p:nvSpPr>
        <p:spPr>
          <a:xfrm>
            <a:off x="685800" y="1295400"/>
            <a:ext cx="9448800" cy="5355312"/>
          </a:xfrm>
          <a:prstGeom prst="rect">
            <a:avLst/>
          </a:prstGeom>
          <a:noFill/>
        </p:spPr>
        <p:txBody>
          <a:bodyPr wrap="square" rtlCol="0">
            <a:spAutoFit/>
          </a:bodyPr>
          <a:lstStyle/>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8F1DB00-7EBC-C9E1-8665-2C7AA8E36EF6}"/>
              </a:ext>
            </a:extLst>
          </p:cNvPr>
          <p:cNvPicPr>
            <a:picLocks noChangeAspect="1"/>
          </p:cNvPicPr>
          <p:nvPr/>
        </p:nvPicPr>
        <p:blipFill rotWithShape="1">
          <a:blip r:embed="rId2">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
        <p:nvSpPr>
          <p:cNvPr id="4" name="TextBox 3">
            <a:extLst>
              <a:ext uri="{FF2B5EF4-FFF2-40B4-BE49-F238E27FC236}">
                <a16:creationId xmlns:a16="http://schemas.microsoft.com/office/drawing/2014/main" id="{FF91025D-DCFB-FAE0-AC10-190AD86E6B01}"/>
              </a:ext>
            </a:extLst>
          </p:cNvPr>
          <p:cNvSpPr txBox="1"/>
          <p:nvPr/>
        </p:nvSpPr>
        <p:spPr>
          <a:xfrm>
            <a:off x="304800" y="457200"/>
            <a:ext cx="6629400" cy="707886"/>
          </a:xfrm>
          <a:prstGeom prst="rect">
            <a:avLst/>
          </a:prstGeom>
          <a:noFill/>
        </p:spPr>
        <p:txBody>
          <a:bodyPr wrap="square">
            <a:spAutoFit/>
          </a:bodyPr>
          <a:lstStyle/>
          <a:p>
            <a:pPr algn="just"/>
            <a:r>
              <a:rPr lang="en-IN" sz="4000" b="1" i="1" dirty="0">
                <a:solidFill>
                  <a:schemeClr val="accent6">
                    <a:lumMod val="50000"/>
                  </a:schemeClr>
                </a:solidFill>
                <a:latin typeface="Times New Roman" panose="02020603050405020304" pitchFamily="18" charset="0"/>
                <a:cs typeface="Times New Roman" panose="02020603050405020304" pitchFamily="18" charset="0"/>
              </a:rPr>
              <a:t>Disadvantage of Keyloggers</a:t>
            </a: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0" y="655608"/>
            <a:ext cx="7391400" cy="632224"/>
          </a:xfrm>
          <a:prstGeom prst="rect">
            <a:avLst/>
          </a:prstGeom>
        </p:spPr>
        <p:txBody>
          <a:bodyPr vert="horz" wrap="square" lIns="0" tIns="16510" rIns="0" bIns="0" rtlCol="0">
            <a:spAutoFit/>
          </a:bodyPr>
          <a:lstStyle/>
          <a:p>
            <a:pPr marL="12700">
              <a:lnSpc>
                <a:spcPct val="100000"/>
              </a:lnSpc>
              <a:spcBef>
                <a:spcPts val="130"/>
              </a:spcBef>
            </a:pPr>
            <a:r>
              <a:rPr sz="4000" b="1" i="1" spc="25" dirty="0">
                <a:solidFill>
                  <a:schemeClr val="accent6">
                    <a:lumMod val="50000"/>
                  </a:schemeClr>
                </a:solidFill>
                <a:latin typeface="Times New Roman" panose="02020603050405020304" pitchFamily="18" charset="0"/>
                <a:cs typeface="Times New Roman" panose="02020603050405020304" pitchFamily="18" charset="0"/>
              </a:rPr>
              <a:t>W</a:t>
            </a:r>
            <a:r>
              <a:rPr sz="4000" b="1" i="1" spc="-20" dirty="0">
                <a:solidFill>
                  <a:schemeClr val="accent6">
                    <a:lumMod val="50000"/>
                  </a:schemeClr>
                </a:solidFill>
                <a:latin typeface="Times New Roman" panose="02020603050405020304" pitchFamily="18" charset="0"/>
                <a:cs typeface="Times New Roman" panose="02020603050405020304" pitchFamily="18" charset="0"/>
              </a:rPr>
              <a:t>H</a:t>
            </a:r>
            <a:r>
              <a:rPr sz="4000" b="1" i="1" spc="20" dirty="0">
                <a:solidFill>
                  <a:schemeClr val="accent6">
                    <a:lumMod val="50000"/>
                  </a:schemeClr>
                </a:solidFill>
                <a:latin typeface="Times New Roman" panose="02020603050405020304" pitchFamily="18" charset="0"/>
                <a:cs typeface="Times New Roman" panose="02020603050405020304" pitchFamily="18" charset="0"/>
              </a:rPr>
              <a:t>O</a:t>
            </a:r>
            <a:r>
              <a:rPr sz="4000" b="1" i="1" spc="-235" dirty="0">
                <a:solidFill>
                  <a:schemeClr val="accent6">
                    <a:lumMod val="50000"/>
                  </a:schemeClr>
                </a:solidFill>
                <a:latin typeface="Times New Roman" panose="02020603050405020304" pitchFamily="18" charset="0"/>
                <a:cs typeface="Times New Roman" panose="02020603050405020304" pitchFamily="18" charset="0"/>
              </a:rPr>
              <a:t> </a:t>
            </a:r>
            <a:r>
              <a:rPr sz="4000" b="1" i="1" spc="-10" dirty="0">
                <a:solidFill>
                  <a:schemeClr val="accent6">
                    <a:lumMod val="50000"/>
                  </a:schemeClr>
                </a:solidFill>
                <a:latin typeface="Times New Roman" panose="02020603050405020304" pitchFamily="18" charset="0"/>
                <a:cs typeface="Times New Roman" panose="02020603050405020304" pitchFamily="18" charset="0"/>
              </a:rPr>
              <a:t>AR</a:t>
            </a:r>
            <a:r>
              <a:rPr sz="4000" b="1" i="1" spc="15" dirty="0">
                <a:solidFill>
                  <a:schemeClr val="accent6">
                    <a:lumMod val="50000"/>
                  </a:schemeClr>
                </a:solidFill>
                <a:latin typeface="Times New Roman" panose="02020603050405020304" pitchFamily="18" charset="0"/>
                <a:cs typeface="Times New Roman" panose="02020603050405020304" pitchFamily="18" charset="0"/>
              </a:rPr>
              <a:t>E</a:t>
            </a:r>
            <a:r>
              <a:rPr sz="4000" b="1" i="1" spc="-35" dirty="0">
                <a:solidFill>
                  <a:schemeClr val="accent6">
                    <a:lumMod val="50000"/>
                  </a:schemeClr>
                </a:solidFill>
                <a:latin typeface="Times New Roman" panose="02020603050405020304" pitchFamily="18" charset="0"/>
                <a:cs typeface="Times New Roman" panose="02020603050405020304" pitchFamily="18" charset="0"/>
              </a:rPr>
              <a:t> </a:t>
            </a:r>
            <a:r>
              <a:rPr sz="4000" b="1" i="1" spc="-10" dirty="0">
                <a:solidFill>
                  <a:schemeClr val="accent6">
                    <a:lumMod val="50000"/>
                  </a:schemeClr>
                </a:solidFill>
                <a:latin typeface="Times New Roman" panose="02020603050405020304" pitchFamily="18" charset="0"/>
                <a:cs typeface="Times New Roman" panose="02020603050405020304" pitchFamily="18" charset="0"/>
              </a:rPr>
              <a:t>T</a:t>
            </a:r>
            <a:r>
              <a:rPr sz="4000" b="1" i="1" spc="-15" dirty="0">
                <a:solidFill>
                  <a:schemeClr val="accent6">
                    <a:lumMod val="50000"/>
                  </a:schemeClr>
                </a:solidFill>
                <a:latin typeface="Times New Roman" panose="02020603050405020304" pitchFamily="18" charset="0"/>
                <a:cs typeface="Times New Roman" panose="02020603050405020304" pitchFamily="18" charset="0"/>
              </a:rPr>
              <a:t>H</a:t>
            </a:r>
            <a:r>
              <a:rPr sz="4000" b="1" i="1" spc="15" dirty="0">
                <a:solidFill>
                  <a:schemeClr val="accent6">
                    <a:lumMod val="50000"/>
                  </a:schemeClr>
                </a:solidFill>
                <a:latin typeface="Times New Roman" panose="02020603050405020304" pitchFamily="18" charset="0"/>
                <a:cs typeface="Times New Roman" panose="02020603050405020304" pitchFamily="18" charset="0"/>
              </a:rPr>
              <a:t>E</a:t>
            </a:r>
            <a:r>
              <a:rPr sz="4000" b="1" i="1" spc="-35" dirty="0">
                <a:solidFill>
                  <a:schemeClr val="accent6">
                    <a:lumMod val="50000"/>
                  </a:schemeClr>
                </a:solidFill>
                <a:latin typeface="Times New Roman" panose="02020603050405020304" pitchFamily="18" charset="0"/>
                <a:cs typeface="Times New Roman" panose="02020603050405020304" pitchFamily="18" charset="0"/>
              </a:rPr>
              <a:t> </a:t>
            </a:r>
            <a:r>
              <a:rPr sz="4000" b="1" i="1" spc="-20" dirty="0">
                <a:solidFill>
                  <a:schemeClr val="accent6">
                    <a:lumMod val="50000"/>
                  </a:schemeClr>
                </a:solidFill>
                <a:latin typeface="Times New Roman" panose="02020603050405020304" pitchFamily="18" charset="0"/>
                <a:cs typeface="Times New Roman" panose="02020603050405020304" pitchFamily="18" charset="0"/>
              </a:rPr>
              <a:t>E</a:t>
            </a:r>
            <a:r>
              <a:rPr sz="4000" b="1" i="1" spc="30" dirty="0">
                <a:solidFill>
                  <a:schemeClr val="accent6">
                    <a:lumMod val="50000"/>
                  </a:schemeClr>
                </a:solidFill>
                <a:latin typeface="Times New Roman" panose="02020603050405020304" pitchFamily="18" charset="0"/>
                <a:cs typeface="Times New Roman" panose="02020603050405020304" pitchFamily="18" charset="0"/>
              </a:rPr>
              <a:t>N</a:t>
            </a:r>
            <a:r>
              <a:rPr sz="4000" b="1" i="1" spc="15" dirty="0">
                <a:solidFill>
                  <a:schemeClr val="accent6">
                    <a:lumMod val="50000"/>
                  </a:schemeClr>
                </a:solidFill>
                <a:latin typeface="Times New Roman" panose="02020603050405020304" pitchFamily="18" charset="0"/>
                <a:cs typeface="Times New Roman" panose="02020603050405020304" pitchFamily="18" charset="0"/>
              </a:rPr>
              <a:t>D</a:t>
            </a:r>
            <a:r>
              <a:rPr sz="4000" b="1" i="1" spc="-45" dirty="0">
                <a:solidFill>
                  <a:schemeClr val="accent6">
                    <a:lumMod val="50000"/>
                  </a:schemeClr>
                </a:solidFill>
                <a:latin typeface="Times New Roman" panose="02020603050405020304" pitchFamily="18" charset="0"/>
                <a:cs typeface="Times New Roman" panose="02020603050405020304" pitchFamily="18" charset="0"/>
              </a:rPr>
              <a:t> </a:t>
            </a:r>
            <a:r>
              <a:rPr sz="4000" b="1" i="1" dirty="0">
                <a:solidFill>
                  <a:schemeClr val="accent6">
                    <a:lumMod val="50000"/>
                  </a:schemeClr>
                </a:solidFill>
                <a:latin typeface="Times New Roman" panose="02020603050405020304" pitchFamily="18" charset="0"/>
                <a:cs typeface="Times New Roman" panose="02020603050405020304" pitchFamily="18" charset="0"/>
              </a:rPr>
              <a:t>U</a:t>
            </a:r>
            <a:r>
              <a:rPr sz="4000" b="1" i="1" spc="10" dirty="0">
                <a:solidFill>
                  <a:schemeClr val="accent6">
                    <a:lumMod val="50000"/>
                  </a:schemeClr>
                </a:solidFill>
                <a:latin typeface="Times New Roman" panose="02020603050405020304" pitchFamily="18" charset="0"/>
                <a:cs typeface="Times New Roman" panose="02020603050405020304" pitchFamily="18" charset="0"/>
              </a:rPr>
              <a:t>S</a:t>
            </a:r>
            <a:r>
              <a:rPr sz="4000" b="1" i="1" spc="-25" dirty="0">
                <a:solidFill>
                  <a:schemeClr val="accent6">
                    <a:lumMod val="50000"/>
                  </a:schemeClr>
                </a:solidFill>
                <a:latin typeface="Times New Roman" panose="02020603050405020304" pitchFamily="18" charset="0"/>
                <a:cs typeface="Times New Roman" panose="02020603050405020304" pitchFamily="18" charset="0"/>
              </a:rPr>
              <a:t>E</a:t>
            </a:r>
            <a:r>
              <a:rPr sz="4000" b="1" i="1" spc="-10" dirty="0">
                <a:solidFill>
                  <a:schemeClr val="accent6">
                    <a:lumMod val="50000"/>
                  </a:schemeClr>
                </a:solidFill>
                <a:latin typeface="Times New Roman" panose="02020603050405020304" pitchFamily="18" charset="0"/>
                <a:cs typeface="Times New Roman" panose="02020603050405020304" pitchFamily="18" charset="0"/>
              </a:rPr>
              <a:t>R</a:t>
            </a:r>
            <a:r>
              <a:rPr sz="4000" b="1" i="1" spc="5" dirty="0">
                <a:solidFill>
                  <a:schemeClr val="accent6">
                    <a:lumMod val="50000"/>
                  </a:schemeClr>
                </a:solidFill>
                <a:latin typeface="Times New Roman" panose="02020603050405020304" pitchFamily="18" charset="0"/>
                <a:cs typeface="Times New Roman" panose="02020603050405020304" pitchFamily="18" charset="0"/>
              </a:rPr>
              <a:t>S?</a:t>
            </a:r>
            <a:endParaRPr sz="4000" b="1"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6" name="TextBox 15">
            <a:extLst>
              <a:ext uri="{FF2B5EF4-FFF2-40B4-BE49-F238E27FC236}">
                <a16:creationId xmlns:a16="http://schemas.microsoft.com/office/drawing/2014/main" id="{6336AF60-C650-A27B-9D07-0AB747924A5C}"/>
              </a:ext>
            </a:extLst>
          </p:cNvPr>
          <p:cNvSpPr txBox="1"/>
          <p:nvPr/>
        </p:nvSpPr>
        <p:spPr>
          <a:xfrm>
            <a:off x="855713" y="1678077"/>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pic>
        <p:nvPicPr>
          <p:cNvPr id="3" name="Picture 2">
            <a:extLst>
              <a:ext uri="{FF2B5EF4-FFF2-40B4-BE49-F238E27FC236}">
                <a16:creationId xmlns:a16="http://schemas.microsoft.com/office/drawing/2014/main" id="{8763DDD1-6911-86AA-9FC6-F6ED7D8EEF15}"/>
              </a:ext>
            </a:extLst>
          </p:cNvPr>
          <p:cNvPicPr>
            <a:picLocks noChangeAspect="1"/>
          </p:cNvPicPr>
          <p:nvPr/>
        </p:nvPicPr>
        <p:blipFill rotWithShape="1">
          <a:blip r:embed="rId3">
            <a:extLst>
              <a:ext uri="{28A0092B-C50C-407E-A947-70E740481C1C}">
                <a14:useLocalDpi xmlns:a14="http://schemas.microsoft.com/office/drawing/2010/main" val="0"/>
              </a:ext>
            </a:extLst>
          </a:blip>
          <a:srcRect l="5632" t="461" r="80618" b="-461"/>
          <a:stretch/>
        </p:blipFill>
        <p:spPr>
          <a:xfrm>
            <a:off x="10515600" y="0"/>
            <a:ext cx="1676400"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1576</Words>
  <Application>Microsoft Office PowerPoint</Application>
  <PresentationFormat>Widescreen</PresentationFormat>
  <Paragraphs>105</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STFangsong</vt:lpstr>
      <vt:lpstr>Arial</vt:lpstr>
      <vt:lpstr>Calibri</vt:lpstr>
      <vt:lpstr>Calibri Light</vt:lpstr>
      <vt:lpstr>Times New Roman</vt:lpstr>
      <vt:lpstr>Trebuchet MS</vt:lpstr>
      <vt:lpstr>Wingdings</vt:lpstr>
      <vt:lpstr>Office Theme</vt:lpstr>
      <vt:lpstr>APSSDC_Cyber_Security</vt:lpstr>
      <vt:lpstr>PowerPoint Presentation</vt:lpstr>
      <vt:lpstr>PowerPoint Presentation</vt:lpstr>
      <vt:lpstr>PowerPoint Presentation</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Sandhya Telagareddy</cp:lastModifiedBy>
  <cp:revision>13</cp:revision>
  <dcterms:created xsi:type="dcterms:W3CDTF">2024-06-03T05:48:59Z</dcterms:created>
  <dcterms:modified xsi:type="dcterms:W3CDTF">2024-06-25T11:51:32Z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