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878A-399B-3C84-4D0F-96BC72C69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B84A4-E815-1064-F59D-7237CA407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B1A8B-9493-FFE4-A8B2-B0E18913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893F-F6C1-45B8-A970-A060E585979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F2D87-29B9-1099-237C-BA8F2534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8405-5175-48E8-B35A-DF6AD1E1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7F11-0C9D-4856-BED9-F951BEA0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C136-4055-0179-9267-2F011386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F488B-D33C-E715-5366-4F76FE135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02C33-C3B3-7311-AD50-32FF1B6A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893F-F6C1-45B8-A970-A060E585979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39ECA-7E99-F83D-D58C-7BFA23E5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957E-A8AE-D3DB-DB2C-DF1DDC64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7F11-0C9D-4856-BED9-F951BEA0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5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DD7B1-D118-7305-B913-B7C363D10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87781-342E-D146-A916-FAB6F4714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CADC6-42D3-51DD-B9C6-2C1FB34D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893F-F6C1-45B8-A970-A060E585979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998E9-4DE9-2FC3-EAAB-4FDB2E35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4F9D6-D94F-599F-B30E-04622433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7F11-0C9D-4856-BED9-F951BEA0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6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AC1C-156C-097E-2B24-93B24E19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8C43-61ED-C8E8-375D-59F9BAA2C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5C5A-EB16-2D2D-42AF-24549B99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893F-F6C1-45B8-A970-A060E585979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D8FF-B646-C5B9-D14D-ABA82A3A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2167D-B424-A0F9-60D2-A646AFD9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7F11-0C9D-4856-BED9-F951BEA0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80D3-4402-9795-1007-E39F69FE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EE3D1-6ABD-8C5E-F327-26ACF1A6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8A4F-9098-5664-57A6-D171D2E7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893F-F6C1-45B8-A970-A060E585979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059CF-1A43-FCDC-D028-3EE55BEC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AD4D9-4C4B-49F1-450C-3DA979BF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7F11-0C9D-4856-BED9-F951BEA0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4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85FB-BD6D-453B-140F-ABB1E183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C93A7-C561-B183-0C69-15D75971F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AC9A4-11F4-C4AB-6F44-DFAF5D5DE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63A3E-E63B-653D-BF1B-61EBD412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893F-F6C1-45B8-A970-A060E585979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B922F-369E-385C-D7B1-77157CEE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A1BAC-BAF4-5B79-A80E-67CCE93A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7F11-0C9D-4856-BED9-F951BEA0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9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F2AC-618C-225F-837D-E2479294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24335-1567-2188-56E6-FD78CFE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85106-89CA-DD4D-D371-D0D171B7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7248C-4378-85CC-E6BB-AEEA5EFF9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33D13-BA16-C7F3-2F6E-24B1B531F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C4BD8-8E2D-30EB-EC1C-0E288D38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893F-F6C1-45B8-A970-A060E585979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FD26B-4AE6-4E2E-ED17-9CE8AC72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BA8A0-8D2F-1A7A-B35A-89B598F3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7F11-0C9D-4856-BED9-F951BEA0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6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C31E-83A7-6A5B-BBD0-819B5213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A7223-3283-995A-96A6-9F90054D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893F-F6C1-45B8-A970-A060E585979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80C96-F721-E262-2FEC-4BCDD038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F934A-40E9-2802-1D3A-02858968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7F11-0C9D-4856-BED9-F951BEA0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3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6FC20-E4E9-1982-C4DF-38FD1EA1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893F-F6C1-45B8-A970-A060E585979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11357-80B6-828C-E8E2-49F9B447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789DF-8D59-F13E-F5DF-994E4739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7F11-0C9D-4856-BED9-F951BEA0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5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D357-8F02-54E4-8599-82E1D958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E0AC-4BF7-E6F7-DDBB-76B00E29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06784-5CC6-3599-6708-225AA307A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A7673-A4DA-777F-B98E-BE317D1D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893F-F6C1-45B8-A970-A060E585979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DD0C-30B5-3D95-BA67-4D050222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3992C-40CB-9D77-2635-586D939B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7F11-0C9D-4856-BED9-F951BEA0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3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AA43-9EDC-503C-6364-551BA0C1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C1494-B76B-416F-0E0F-92CF4D0D6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119CF-4B59-F6B8-E28B-FB59D3C8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8CC40-14C8-681B-89C0-D94720C8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893F-F6C1-45B8-A970-A060E585979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A081-D28A-7FC2-AF18-C5226D69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7F217-97BA-0BB5-B76F-6B7BE328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7F11-0C9D-4856-BED9-F951BEA0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7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578B7-4D7F-2D17-FC9A-3F1770C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2E7D3-DFD2-9AA1-E6EC-DAE47ADAC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7243A-4021-5922-361A-C6F049916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893F-F6C1-45B8-A970-A060E585979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C14B8-3B45-2D12-E442-B39D275A4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AE6F2-70CE-C3E7-5350-36BB25397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F7F11-0C9D-4856-BED9-F951BEA0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4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36EF9A-09A3-D6E0-74BE-CA9DE1449B5D}"/>
              </a:ext>
            </a:extLst>
          </p:cNvPr>
          <p:cNvSpPr/>
          <p:nvPr/>
        </p:nvSpPr>
        <p:spPr>
          <a:xfrm>
            <a:off x="0" y="0"/>
            <a:ext cx="12192000" cy="1032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/>
              <a:t>คู่มือการใช้งาน</a:t>
            </a:r>
            <a:endParaRPr lang="en-US" sz="6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C019BA-B294-CEF7-8E25-C5BFE17D6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37" y="2746424"/>
            <a:ext cx="2037963" cy="2037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3B2FB2-FA4C-3719-71D3-8F627D925687}"/>
              </a:ext>
            </a:extLst>
          </p:cNvPr>
          <p:cNvSpPr/>
          <p:nvPr/>
        </p:nvSpPr>
        <p:spPr>
          <a:xfrm>
            <a:off x="397885" y="1535865"/>
            <a:ext cx="2652665" cy="82386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เปิด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Chrome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3E2A592-E65A-A24F-3DA8-C9490F0D6C6B}"/>
              </a:ext>
            </a:extLst>
          </p:cNvPr>
          <p:cNvSpPr/>
          <p:nvPr/>
        </p:nvSpPr>
        <p:spPr>
          <a:xfrm>
            <a:off x="3322621" y="3213980"/>
            <a:ext cx="1176951" cy="8872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4E2A58-9640-59D0-3A3C-765D4E714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402" y="1321804"/>
            <a:ext cx="2361195" cy="526459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1B1F7B09-D578-2D3D-CBAE-CB018502385B}"/>
              </a:ext>
            </a:extLst>
          </p:cNvPr>
          <p:cNvSpPr/>
          <p:nvPr/>
        </p:nvSpPr>
        <p:spPr>
          <a:xfrm>
            <a:off x="7692427" y="3222197"/>
            <a:ext cx="1176951" cy="8872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33F38B-48B4-B2D8-12D7-290271880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003" y="1249377"/>
            <a:ext cx="2418041" cy="539133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25E71CE-7EA4-7EE6-4BEF-80885D4B386E}"/>
              </a:ext>
            </a:extLst>
          </p:cNvPr>
          <p:cNvSpPr/>
          <p:nvPr/>
        </p:nvSpPr>
        <p:spPr>
          <a:xfrm>
            <a:off x="7359686" y="2070017"/>
            <a:ext cx="1901228" cy="103209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คัดลอกลิ้งไปวางที่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Bar 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แล้ว</a:t>
            </a:r>
          </a:p>
          <a:p>
            <a:pPr algn="ctr"/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กดปุ่ม ไป</a:t>
            </a:r>
          </a:p>
          <a:p>
            <a:pPr algn="ctr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5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77DF2D-AE24-37D8-2A7E-12DDE7A07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9" y="852897"/>
            <a:ext cx="2518715" cy="56158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EFF31F-801F-FF6D-3213-28B8DF87DF81}"/>
              </a:ext>
            </a:extLst>
          </p:cNvPr>
          <p:cNvSpPr/>
          <p:nvPr/>
        </p:nvSpPr>
        <p:spPr>
          <a:xfrm>
            <a:off x="512446" y="105418"/>
            <a:ext cx="2652665" cy="82386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หน้าหลัก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07B70F-0732-F78E-D37C-D7E6A3EFA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50" y="929283"/>
            <a:ext cx="2369315" cy="52826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99F038-9B4A-509A-DEED-C4AC3652BFF3}"/>
              </a:ext>
            </a:extLst>
          </p:cNvPr>
          <p:cNvSpPr/>
          <p:nvPr/>
        </p:nvSpPr>
        <p:spPr>
          <a:xfrm>
            <a:off x="1611517" y="3204927"/>
            <a:ext cx="606582" cy="2240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2001A84-3BB2-2D14-372C-D4CCFCB4BBC4}"/>
              </a:ext>
            </a:extLst>
          </p:cNvPr>
          <p:cNvCxnSpPr/>
          <p:nvPr/>
        </p:nvCxnSpPr>
        <p:spPr>
          <a:xfrm flipV="1">
            <a:off x="2218099" y="2444436"/>
            <a:ext cx="2553077" cy="860079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51F962-4435-7241-14BC-D296DC03C708}"/>
              </a:ext>
            </a:extLst>
          </p:cNvPr>
          <p:cNvSpPr/>
          <p:nvPr/>
        </p:nvSpPr>
        <p:spPr>
          <a:xfrm>
            <a:off x="3165110" y="1095469"/>
            <a:ext cx="1751866" cy="122448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สำหรับผู้ใช้ใหม่</a:t>
            </a:r>
          </a:p>
          <a:p>
            <a:pPr algn="ctr"/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ให้กดปุ่ม </a:t>
            </a:r>
          </a:p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New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8C1484-769D-7267-282E-558262F4ED0D}"/>
              </a:ext>
            </a:extLst>
          </p:cNvPr>
          <p:cNvSpPr/>
          <p:nvPr/>
        </p:nvSpPr>
        <p:spPr>
          <a:xfrm>
            <a:off x="4842274" y="105417"/>
            <a:ext cx="2652665" cy="82386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หน้าสมัครสมาชิก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Account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F0F7C51-0DFB-8AAF-9C51-73DD90C86361}"/>
              </a:ext>
            </a:extLst>
          </p:cNvPr>
          <p:cNvCxnSpPr/>
          <p:nvPr/>
        </p:nvCxnSpPr>
        <p:spPr>
          <a:xfrm flipV="1">
            <a:off x="6702582" y="2998960"/>
            <a:ext cx="2553077" cy="860079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705573F-DC5B-B37F-3F85-7BF2432E3727}"/>
              </a:ext>
            </a:extLst>
          </p:cNvPr>
          <p:cNvSpPr/>
          <p:nvPr/>
        </p:nvSpPr>
        <p:spPr>
          <a:xfrm>
            <a:off x="6096000" y="3747002"/>
            <a:ext cx="606582" cy="2240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4BB15C-6E79-0D07-AEF4-DA356EA2DA00}"/>
              </a:ext>
            </a:extLst>
          </p:cNvPr>
          <p:cNvCxnSpPr>
            <a:cxnSpLocks/>
          </p:cNvCxnSpPr>
          <p:nvPr/>
        </p:nvCxnSpPr>
        <p:spPr>
          <a:xfrm>
            <a:off x="2344848" y="2998960"/>
            <a:ext cx="6129196" cy="2183566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5239CE5-34EA-FEC8-39BB-C5D4322C6CFC}"/>
              </a:ext>
            </a:extLst>
          </p:cNvPr>
          <p:cNvSpPr/>
          <p:nvPr/>
        </p:nvSpPr>
        <p:spPr>
          <a:xfrm>
            <a:off x="1846906" y="2832603"/>
            <a:ext cx="497941" cy="224073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1E9B1F-43C4-2A95-74A3-B6DBC8313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825" y="979642"/>
            <a:ext cx="2369316" cy="528269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F1EAD69-C614-09F5-569D-BD65D6901A19}"/>
              </a:ext>
            </a:extLst>
          </p:cNvPr>
          <p:cNvSpPr/>
          <p:nvPr/>
        </p:nvSpPr>
        <p:spPr>
          <a:xfrm>
            <a:off x="9301122" y="148025"/>
            <a:ext cx="2652665" cy="82386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หน้าเลือกตัวละคร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87935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3B4CE6-BF2F-48A9-2B0F-0158E5038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00" y="814812"/>
            <a:ext cx="2344953" cy="5228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620220-EBA9-0F2F-DD32-A80BD9D84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322" y="706170"/>
            <a:ext cx="2442406" cy="54456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EF531A-7DBB-D712-5C7A-7DACEEF31BDE}"/>
              </a:ext>
            </a:extLst>
          </p:cNvPr>
          <p:cNvSpPr/>
          <p:nvPr/>
        </p:nvSpPr>
        <p:spPr>
          <a:xfrm>
            <a:off x="2210843" y="123525"/>
            <a:ext cx="2652665" cy="82386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หน้าเกม</a:t>
            </a:r>
          </a:p>
          <a:p>
            <a:pPr algn="ctr"/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ตัวละคร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4C50B81-6FB1-B713-8E18-697EC82D782B}"/>
              </a:ext>
            </a:extLst>
          </p:cNvPr>
          <p:cNvSpPr/>
          <p:nvPr/>
        </p:nvSpPr>
        <p:spPr>
          <a:xfrm>
            <a:off x="5214797" y="2541760"/>
            <a:ext cx="1702052" cy="8872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745F3C-15C4-FE7D-72D1-83543A78AC40}"/>
              </a:ext>
            </a:extLst>
          </p:cNvPr>
          <p:cNvSpPr/>
          <p:nvPr/>
        </p:nvSpPr>
        <p:spPr>
          <a:xfrm>
            <a:off x="7047844" y="0"/>
            <a:ext cx="3247362" cy="82386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ตอนจบของเกม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Replay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เริ่มเล่นใหม่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DD5F1B-0946-0531-A94A-E0F7F9F73EC1}"/>
              </a:ext>
            </a:extLst>
          </p:cNvPr>
          <p:cNvSpPr/>
          <p:nvPr/>
        </p:nvSpPr>
        <p:spPr>
          <a:xfrm>
            <a:off x="10157987" y="1566251"/>
            <a:ext cx="1892175" cy="17744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SaveData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บันทึกข้อมูลลง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Sheet</a:t>
            </a:r>
          </a:p>
        </p:txBody>
      </p:sp>
    </p:spTree>
    <p:extLst>
      <p:ext uri="{BB962C8B-B14F-4D97-AF65-F5344CB8AC3E}">
        <p14:creationId xmlns:p14="http://schemas.microsoft.com/office/powerpoint/2010/main" val="309520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Goride Lorem</dc:creator>
  <cp:lastModifiedBy>Goride Lorem</cp:lastModifiedBy>
  <cp:revision>1</cp:revision>
  <dcterms:created xsi:type="dcterms:W3CDTF">2025-01-19T11:22:14Z</dcterms:created>
  <dcterms:modified xsi:type="dcterms:W3CDTF">2025-01-19T11:22:21Z</dcterms:modified>
</cp:coreProperties>
</file>