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7D524-E5E8-4C82-A111-1392A97AC52C}"/>
              </a:ext>
            </a:extLst>
          </p:cNvPr>
          <p:cNvSpPr txBox="1"/>
          <p:nvPr/>
        </p:nvSpPr>
        <p:spPr>
          <a:xfrm>
            <a:off x="1651247" y="2814221"/>
            <a:ext cx="84696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Weather Station Project</a:t>
            </a:r>
          </a:p>
        </p:txBody>
      </p:sp>
    </p:spTree>
    <p:extLst>
      <p:ext uri="{BB962C8B-B14F-4D97-AF65-F5344CB8AC3E}">
        <p14:creationId xmlns:p14="http://schemas.microsoft.com/office/powerpoint/2010/main" val="316861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FC532-E956-4C64-9532-14744202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2" y="556661"/>
            <a:ext cx="10723075" cy="60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0584-0DD3-4BAA-829F-89517FD3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45" y="708660"/>
            <a:ext cx="10444709" cy="59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3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tumbrenters@gmail.com</dc:creator>
  <cp:lastModifiedBy>tumbrenters@gmail.com</cp:lastModifiedBy>
  <cp:revision>3</cp:revision>
  <dcterms:created xsi:type="dcterms:W3CDTF">2022-06-24T03:20:02Z</dcterms:created>
  <dcterms:modified xsi:type="dcterms:W3CDTF">2022-06-24T07:54:03Z</dcterms:modified>
</cp:coreProperties>
</file>