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Sai </a:t>
            </a:r>
            <a:r>
              <a:rPr altLang="en-GB" dirty="0" sz="2400" lang="en-US"/>
              <a:t>a</a:t>
            </a:r>
            <a:r>
              <a:rPr altLang="en-GB" dirty="0" sz="2400" lang="en-US"/>
              <a:t>k</a:t>
            </a:r>
            <a:r>
              <a:rPr altLang="en-GB" dirty="0" sz="2400" lang="en-US"/>
              <a:t>k</a:t>
            </a:r>
            <a:r>
              <a:rPr altLang="en-GB" dirty="0" sz="2400" lang="en-US"/>
              <a:t>a</a:t>
            </a:r>
            <a:r>
              <a:rPr altLang="en-GB" dirty="0" sz="2400" lang="en-US"/>
              <a:t>s</a:t>
            </a:r>
            <a:r>
              <a:rPr altLang="en-GB" dirty="0" sz="2400" lang="en-US"/>
              <a:t>h</a:t>
            </a:r>
            <a:r>
              <a:rPr altLang="en-GB" dirty="0" sz="2400" lang="en-US"/>
              <a:t> </a:t>
            </a:r>
            <a:r>
              <a:rPr altLang="en-GB" dirty="0" sz="2400" lang="en-US"/>
              <a:t>B</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4</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2024-09-06T13:42:19Z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216e6c49b4be47358d8df4aca7ef070e</vt:lpwstr>
  </property>
</Properties>
</file>