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5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2" r:id="rId3"/>
    <p:sldId id="262" r:id="rId4"/>
    <p:sldId id="263" r:id="rId5"/>
    <p:sldId id="313" r:id="rId6"/>
    <p:sldId id="335" r:id="rId7"/>
    <p:sldId id="266" r:id="rId8"/>
    <p:sldId id="268" r:id="rId9"/>
    <p:sldId id="269" r:id="rId10"/>
    <p:sldId id="362" r:id="rId11"/>
    <p:sldId id="358" r:id="rId12"/>
    <p:sldId id="279" r:id="rId13"/>
    <p:sldId id="280" r:id="rId15"/>
    <p:sldId id="336" r:id="rId16"/>
    <p:sldId id="282" r:id="rId17"/>
    <p:sldId id="314" r:id="rId18"/>
    <p:sldId id="284" r:id="rId19"/>
    <p:sldId id="259" r:id="rId20"/>
    <p:sldId id="332" r:id="rId21"/>
    <p:sldId id="380" r:id="rId22"/>
    <p:sldId id="381" r:id="rId23"/>
    <p:sldId id="382" r:id="rId24"/>
    <p:sldId id="283" r:id="rId25"/>
    <p:sldId id="272" r:id="rId26"/>
    <p:sldId id="273" r:id="rId27"/>
    <p:sldId id="276" r:id="rId28"/>
    <p:sldId id="277" r:id="rId29"/>
    <p:sldId id="278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867"/>
    <a:srgbClr val="7ED957"/>
    <a:srgbClr val="92D250"/>
    <a:srgbClr val="19371B"/>
    <a:srgbClr val="FFFFFF"/>
    <a:srgbClr val="050706"/>
    <a:srgbClr val="232A1A"/>
    <a:srgbClr val="C2D65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3T02:30:20"/>
    </inkml:context>
    <inkml:brush xml:id="br0">
      <inkml:brushProperty name="width" value="0.05292" units="cm"/>
      <inkml:brushProperty name="height" value="0.05292" units="cm"/>
      <inkml:brushProperty name="color" value="#92d250"/>
      <inkml:brushProperty name="ignorePressure" value="0"/>
    </inkml:brush>
  </inkml:definitions>
  <inkml:trace contextRef="#ctx0" brushRef="#br0">8952 5520,'0'0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11543.6 8493.13,'4'0,"5"0,-1 0,0 0,-4 0,4-5,-4 5,-4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4614.64 8427.13,'-4'0,"0"-4,8 0,5 4,-1 0,-4 0,4 0,0 4,0-4,-3 0,3 4,-4 0,4-4,0 0,0 0,-8 4,0 0,0 4,-4-3,0-1,0 0,0-4,-4 4,4 0,-4 0,-1-4,1 4,0-4,0 0,4 0,-5 0,5 0,0 0,4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4668.64 8480.13,'-8'0,"3"0,-3 0,0 0,4 4,0 0,4 1,0-1,4-4,0 4,0-4,-4-4,-4 0,0-1,-4 1,4 4,-5-4,5 4,-4 0,8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11546.9 2318.4,'0'0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11542.9 2373.4,'0'0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11542.9 2359.4,'0'0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9229.05 6441.54,'3'0,"-6"0,-3 0,6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2T16:01:03"/>
    </inkml:context>
    <inkml:brush xml:id="br0">
      <inkml:brushProperty name="width" value="0.264583333333333" units="cm"/>
      <inkml:brushProperty name="height" value="0.529166666666667" units="cm"/>
      <inkml:brushProperty name="color" value="#19371b"/>
      <inkml:brushProperty name="ignorePressure" value="0"/>
    </inkml:brush>
  </inkml:definitions>
  <inkml:trace contextRef="#ctx0" brushRef="#br0">9305 5551,'-310'435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2T16:01:03"/>
    </inkml:context>
    <inkml:brush xml:id="br0">
      <inkml:brushProperty name="width" value="0.264583333333333" units="cm"/>
      <inkml:brushProperty name="height" value="0.529166666666667" units="cm"/>
      <inkml:brushProperty name="color" value="#19371b"/>
      <inkml:brushProperty name="ignorePressure" value="0"/>
    </inkml:brush>
  </inkml:definitions>
  <inkml:trace contextRef="#ctx0" brushRef="#br0">8996 5551,'310'435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2T16:01:03"/>
    </inkml:context>
    <inkml:brush xml:id="br0">
      <inkml:brushProperty name="width" value="0.264583333333333" units="cm"/>
      <inkml:brushProperty name="height" value="0.529166666666667" units="cm"/>
      <inkml:brushProperty name="color" value="#19371b"/>
      <inkml:brushProperty name="ignorePressure" value="0"/>
    </inkml:brush>
  </inkml:definitions>
  <inkml:trace contextRef="#ctx0" brushRef="#br0">9305 5551,'-310'435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2T16:01:03"/>
    </inkml:context>
    <inkml:brush xml:id="br0">
      <inkml:brushProperty name="width" value="0.264583333333333" units="cm"/>
      <inkml:brushProperty name="height" value="0.529166666666667" units="cm"/>
      <inkml:brushProperty name="color" value="#19371b"/>
      <inkml:brushProperty name="ignorePressure" value="0"/>
    </inkml:brush>
  </inkml:definitions>
  <inkml:trace contextRef="#ctx0" brushRef="#br0">8996 5551,'310'435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8T23:57: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6617 8203.49,'-10'10,"5"-10,-5 0,5 0,0-5,0 5,5-5,0 0,0-5,0 5,-5 0,0 5,0-5,0 5,5 5,0 5,0 0,0-5,0 5,0-5,5 0,0 5,-5-15,-5-5,5 5,-5-10,5 10,0-5,0 5,-5 0,0 5,-5 0,5 5,5 5,-5 0,5 0,0-5,0 5,5-10,0 0,5 5,0-5,0 0,-5 0,-15 0,5 0,-5 0,5 0,0-5,0 0,-5 0,5 5,0-5,5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8T23:57: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6472 8193.49,'0'-5,"10"10,-5 5,0-5,0 0,0-5,0 10,0-5,-5 0,5 0,5 0,-5-5,0 5,0-5,-15 0,5 0,0 0,0-5,5 0,-5 0,0 0,0 5,0 0,5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8T23:57:5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11276 8239.49,'-5'0,"5"-5,0 0,0-5,0 5,0-5,0 5,0 0,5 0,0 10,-5 5,0 0,0 0,0-5,0 0,10 0,0-5,-10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2-19T23:04:26"/>
    </inkml:context>
    <inkml:brush xml:id="br0">
      <inkml:brushProperty name="width" value="0.05292" units="cm"/>
      <inkml:brushProperty name="height" value="0.05292" units="cm"/>
      <inkml:brushProperty name="color" value="#ffffff"/>
      <inkml:brushProperty name="ignorePressure" value="0"/>
    </inkml:brush>
  </inkml:definitions>
  <inkml:trace contextRef="#ctx0" brushRef="#br0">11465.6 8501.13,'0'-4,"4"0,5 4,-1 0,-4 0,4 0,0 0,1-5,-1 1,0 0,4 0,-12 8,-4 9,4-9,0 0,8-4,1-13,3 9,-4 0,0 0,-4 4,-4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svg"/><Relationship Id="rId7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3.svg"/><Relationship Id="rId25" Type="http://schemas.openxmlformats.org/officeDocument/2006/relationships/image" Target="../media/image42.png"/><Relationship Id="rId24" Type="http://schemas.openxmlformats.org/officeDocument/2006/relationships/image" Target="../media/image41.svg"/><Relationship Id="rId23" Type="http://schemas.openxmlformats.org/officeDocument/2006/relationships/image" Target="../media/image40.png"/><Relationship Id="rId22" Type="http://schemas.openxmlformats.org/officeDocument/2006/relationships/image" Target="../media/image39.svg"/><Relationship Id="rId21" Type="http://schemas.openxmlformats.org/officeDocument/2006/relationships/image" Target="../media/image38.png"/><Relationship Id="rId20" Type="http://schemas.openxmlformats.org/officeDocument/2006/relationships/image" Target="../media/image37.svg"/><Relationship Id="rId2" Type="http://schemas.openxmlformats.org/officeDocument/2006/relationships/image" Target="../media/image19.svg"/><Relationship Id="rId19" Type="http://schemas.openxmlformats.org/officeDocument/2006/relationships/image" Target="../media/image36.png"/><Relationship Id="rId18" Type="http://schemas.openxmlformats.org/officeDocument/2006/relationships/image" Target="../media/image35.svg"/><Relationship Id="rId17" Type="http://schemas.openxmlformats.org/officeDocument/2006/relationships/image" Target="../media/image34.png"/><Relationship Id="rId16" Type="http://schemas.openxmlformats.org/officeDocument/2006/relationships/image" Target="../media/image33.svg"/><Relationship Id="rId15" Type="http://schemas.openxmlformats.org/officeDocument/2006/relationships/image" Target="../media/image32.png"/><Relationship Id="rId14" Type="http://schemas.openxmlformats.org/officeDocument/2006/relationships/image" Target="../media/image31.svg"/><Relationship Id="rId13" Type="http://schemas.openxmlformats.org/officeDocument/2006/relationships/image" Target="../media/image30.png"/><Relationship Id="rId12" Type="http://schemas.openxmlformats.org/officeDocument/2006/relationships/image" Target="../media/image29.svg"/><Relationship Id="rId11" Type="http://schemas.openxmlformats.org/officeDocument/2006/relationships/image" Target="../media/image28.png"/><Relationship Id="rId10" Type="http://schemas.openxmlformats.org/officeDocument/2006/relationships/image" Target="../media/image27.sv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5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sv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jpe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9.xml"/><Relationship Id="rId7" Type="http://schemas.openxmlformats.org/officeDocument/2006/relationships/image" Target="../media/image10.png"/><Relationship Id="rId6" Type="http://schemas.openxmlformats.org/officeDocument/2006/relationships/customXml" Target="../ink/ink8.xml"/><Relationship Id="rId5" Type="http://schemas.openxmlformats.org/officeDocument/2006/relationships/image" Target="../media/image9.png"/><Relationship Id="rId4" Type="http://schemas.openxmlformats.org/officeDocument/2006/relationships/customXml" Target="../ink/ink7.xml"/><Relationship Id="rId3" Type="http://schemas.openxmlformats.org/officeDocument/2006/relationships/image" Target="../media/image8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6.png"/><Relationship Id="rId21" Type="http://schemas.openxmlformats.org/officeDocument/2006/relationships/image" Target="../media/image15.png"/><Relationship Id="rId20" Type="http://schemas.openxmlformats.org/officeDocument/2006/relationships/customXml" Target="../ink/ink16.xml"/><Relationship Id="rId2" Type="http://schemas.openxmlformats.org/officeDocument/2006/relationships/customXml" Target="../ink/ink6.xml"/><Relationship Id="rId19" Type="http://schemas.openxmlformats.org/officeDocument/2006/relationships/customXml" Target="../ink/ink15.xml"/><Relationship Id="rId18" Type="http://schemas.openxmlformats.org/officeDocument/2006/relationships/customXml" Target="../ink/ink14.xml"/><Relationship Id="rId17" Type="http://schemas.openxmlformats.org/officeDocument/2006/relationships/image" Target="../media/image1.png"/><Relationship Id="rId16" Type="http://schemas.openxmlformats.org/officeDocument/2006/relationships/customXml" Target="../ink/ink13.xml"/><Relationship Id="rId15" Type="http://schemas.openxmlformats.org/officeDocument/2006/relationships/image" Target="../media/image14.png"/><Relationship Id="rId14" Type="http://schemas.openxmlformats.org/officeDocument/2006/relationships/customXml" Target="../ink/ink12.xml"/><Relationship Id="rId13" Type="http://schemas.openxmlformats.org/officeDocument/2006/relationships/image" Target="../media/image13.png"/><Relationship Id="rId12" Type="http://schemas.openxmlformats.org/officeDocument/2006/relationships/customXml" Target="../ink/ink11.xml"/><Relationship Id="rId11" Type="http://schemas.openxmlformats.org/officeDocument/2006/relationships/image" Target="../media/image12.png"/><Relationship Id="rId10" Type="http://schemas.openxmlformats.org/officeDocument/2006/relationships/customXml" Target="../ink/ink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71B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064635" y="1145540"/>
            <a:ext cx="7388225" cy="4974590"/>
            <a:chOff x="6725" y="1821"/>
            <a:chExt cx="11635" cy="78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0" name="Ink 39"/>
                <p14:cNvContentPartPr/>
                <p14:nvPr/>
              </p14:nvContentPartPr>
              <p14:xfrm>
                <a:off x="9257" y="4941"/>
                <a:ext cx="1" cy="1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2"/>
              </p:blipFill>
              <p:spPr>
                <a:xfrm>
                  <a:off x="9257" y="4941"/>
                  <a:ext cx="1" cy="1"/>
                </a:xfrm>
                <a:prstGeom prst="rect"/>
              </p:spPr>
            </p:pic>
          </mc:Fallback>
        </mc:AlternateContent>
        <p:sp>
          <p:nvSpPr>
            <p:cNvPr id="6" name="Donut 5"/>
            <p:cNvSpPr/>
            <p:nvPr/>
          </p:nvSpPr>
          <p:spPr>
            <a:xfrm>
              <a:off x="6725" y="3020"/>
              <a:ext cx="3967" cy="3967"/>
            </a:xfrm>
            <a:prstGeom prst="donut">
              <a:avLst>
                <a:gd name="adj" fmla="val 11084"/>
              </a:avLst>
            </a:prstGeom>
            <a:solidFill>
              <a:srgbClr val="92D2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71" name="Ink 70"/>
                <p14:cNvContentPartPr/>
                <p14:nvPr/>
              </p14:nvContentPartPr>
              <p14:xfrm>
                <a:off x="8835" y="3062"/>
                <a:ext cx="349" cy="501"/>
              </p14:xfrm>
            </p:contentPart>
          </mc:Choice>
          <mc:Fallback xmlns="">
            <p:pic>
              <p:nvPicPr>
                <p:cNvPr id="71" name="Ink 70"/>
              </p:nvPicPr>
              <p:blipFill>
                <a:blip r:embed="rId4"/>
              </p:blipFill>
              <p:spPr>
                <a:xfrm>
                  <a:off x="8835" y="3062"/>
                  <a:ext cx="349" cy="50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73" name="Ink 72"/>
                <p14:cNvContentPartPr/>
                <p14:nvPr/>
              </p14:nvContentPartPr>
              <p14:xfrm flipH="1">
                <a:off x="8984" y="6499"/>
                <a:ext cx="349" cy="501"/>
              </p14:xfrm>
            </p:contentPart>
          </mc:Choice>
          <mc:Fallback xmlns="">
            <p:pic>
              <p:nvPicPr>
                <p:cNvPr id="73" name="Ink 72"/>
              </p:nvPicPr>
              <p:blipFill>
                <a:blip r:embed="rId6"/>
              </p:blipFill>
              <p:spPr>
                <a:xfrm flipH="1">
                  <a:off x="8984" y="6499"/>
                  <a:ext cx="349" cy="501"/>
                </a:xfrm>
                <a:prstGeom prst="rect"/>
              </p:spPr>
            </p:pic>
          </mc:Fallback>
        </mc:AlternateContent>
        <p:sp>
          <p:nvSpPr>
            <p:cNvPr id="76" name="Donut 75"/>
            <p:cNvSpPr/>
            <p:nvPr/>
          </p:nvSpPr>
          <p:spPr>
            <a:xfrm>
              <a:off x="8866" y="3037"/>
              <a:ext cx="3967" cy="3967"/>
            </a:xfrm>
            <a:prstGeom prst="donut">
              <a:avLst>
                <a:gd name="adj" fmla="val 11084"/>
              </a:avLst>
            </a:prstGeom>
            <a:solidFill>
              <a:srgbClr val="92D2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7" name="Ink 76"/>
                <p14:cNvContentPartPr/>
                <p14:nvPr/>
              </p14:nvContentPartPr>
              <p14:xfrm>
                <a:off x="10976" y="3079"/>
                <a:ext cx="349" cy="501"/>
              </p14:xfrm>
            </p:contentPart>
          </mc:Choice>
          <mc:Fallback xmlns="">
            <p:pic>
              <p:nvPicPr>
                <p:cNvPr id="77" name="Ink 76"/>
              </p:nvPicPr>
              <p:blipFill>
                <a:blip r:embed="rId4"/>
              </p:blipFill>
              <p:spPr>
                <a:xfrm>
                  <a:off x="10976" y="3079"/>
                  <a:ext cx="349" cy="50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78" name="Ink 77"/>
                <p14:cNvContentPartPr/>
                <p14:nvPr/>
              </p14:nvContentPartPr>
              <p14:xfrm flipH="1">
                <a:off x="11125" y="6516"/>
                <a:ext cx="349" cy="501"/>
              </p14:xfrm>
            </p:contentPart>
          </mc:Choice>
          <mc:Fallback xmlns="">
            <p:pic>
              <p:nvPicPr>
                <p:cNvPr id="78" name="Ink 77"/>
              </p:nvPicPr>
              <p:blipFill>
                <a:blip r:embed="rId9"/>
              </p:blipFill>
              <p:spPr>
                <a:xfrm flipH="1">
                  <a:off x="11125" y="6516"/>
                  <a:ext cx="349" cy="501"/>
                </a:xfrm>
                <a:prstGeom prst="rect"/>
              </p:spPr>
            </p:pic>
          </mc:Fallback>
        </mc:AlternateContent>
        <p:sp>
          <p:nvSpPr>
            <p:cNvPr id="5" name="Text Box 4"/>
            <p:cNvSpPr txBox="1"/>
            <p:nvPr/>
          </p:nvSpPr>
          <p:spPr>
            <a:xfrm>
              <a:off x="7175" y="6254"/>
              <a:ext cx="6400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1500">
                  <a:solidFill>
                    <a:srgbClr val="FFFFFF"/>
                  </a:solidFill>
                  <a:latin typeface="+mj-ea"/>
                  <a:cs typeface="+mj-ea"/>
                </a:rPr>
                <a:t>coco</a:t>
              </a:r>
              <a:endParaRPr lang="en-US" sz="11500">
                <a:solidFill>
                  <a:srgbClr val="FFFFFF"/>
                </a:solidFill>
                <a:latin typeface="+mj-ea"/>
                <a:cs typeface="+mj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760" y="8445"/>
              <a:ext cx="9600" cy="12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4400">
                  <a:solidFill>
                    <a:srgbClr val="97C540"/>
                  </a:solidFill>
                  <a:sym typeface="+mn-ea"/>
                </a:rPr>
                <a:t>shot</a:t>
              </a:r>
              <a:endParaRPr lang="en-US" sz="4400">
                <a:solidFill>
                  <a:srgbClr val="97C540"/>
                </a:solidFill>
                <a:sym typeface="+mn-ea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413" y="9152"/>
              <a:ext cx="1435" cy="3"/>
            </a:xfrm>
            <a:prstGeom prst="line">
              <a:avLst/>
            </a:prstGeom>
            <a:ln w="57150">
              <a:solidFill>
                <a:srgbClr val="97C54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538" y="9130"/>
              <a:ext cx="1609" cy="5"/>
            </a:xfrm>
            <a:prstGeom prst="line">
              <a:avLst/>
            </a:prstGeom>
            <a:ln w="57150">
              <a:solidFill>
                <a:srgbClr val="97C54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 rot="20880000">
              <a:off x="7909" y="1821"/>
              <a:ext cx="4331" cy="872"/>
              <a:chOff x="7508" y="1829"/>
              <a:chExt cx="4798" cy="966"/>
            </a:xfrm>
          </p:grpSpPr>
          <p:sp>
            <p:nvSpPr>
              <p:cNvPr id="105" name="Freeform 104"/>
              <p:cNvSpPr/>
              <p:nvPr/>
            </p:nvSpPr>
            <p:spPr>
              <a:xfrm rot="16020000">
                <a:off x="8756" y="581"/>
                <a:ext cx="481" cy="2976"/>
              </a:xfrm>
              <a:custGeom>
                <a:avLst/>
                <a:gdLst>
                  <a:gd name="connsiteX0" fmla="*/ 0 w 722"/>
                  <a:gd name="connsiteY0" fmla="*/ 3920 h 4469"/>
                  <a:gd name="connsiteX1" fmla="*/ 547 w 722"/>
                  <a:gd name="connsiteY1" fmla="*/ 0 h 4469"/>
                  <a:gd name="connsiteX2" fmla="*/ 722 w 722"/>
                  <a:gd name="connsiteY2" fmla="*/ 4469 h 4469"/>
                  <a:gd name="connsiteX3" fmla="*/ 0 w 722"/>
                  <a:gd name="connsiteY3" fmla="*/ 3920 h 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" h="4469">
                    <a:moveTo>
                      <a:pt x="0" y="3920"/>
                    </a:moveTo>
                    <a:lnTo>
                      <a:pt x="547" y="0"/>
                    </a:lnTo>
                    <a:lnTo>
                      <a:pt x="722" y="4469"/>
                    </a:lnTo>
                    <a:lnTo>
                      <a:pt x="0" y="3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5400000" flipH="1">
                <a:off x="10453" y="942"/>
                <a:ext cx="584" cy="3122"/>
              </a:xfrm>
              <a:custGeom>
                <a:avLst/>
                <a:gdLst>
                  <a:gd name="connsiteX0" fmla="*/ 0 w 877"/>
                  <a:gd name="connsiteY0" fmla="*/ 4688 h 4688"/>
                  <a:gd name="connsiteX1" fmla="*/ 652 w 877"/>
                  <a:gd name="connsiteY1" fmla="*/ 0 h 4688"/>
                  <a:gd name="connsiteX2" fmla="*/ 877 w 877"/>
                  <a:gd name="connsiteY2" fmla="*/ 3878 h 4688"/>
                  <a:gd name="connsiteX3" fmla="*/ 0 w 877"/>
                  <a:gd name="connsiteY3" fmla="*/ 4688 h 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7" h="4688">
                    <a:moveTo>
                      <a:pt x="0" y="4688"/>
                    </a:moveTo>
                    <a:lnTo>
                      <a:pt x="652" y="0"/>
                    </a:lnTo>
                    <a:lnTo>
                      <a:pt x="877" y="3878"/>
                    </a:lnTo>
                    <a:lnTo>
                      <a:pt x="0" y="46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"/>
          <p:cNvSpPr/>
          <p:nvPr/>
        </p:nvSpPr>
        <p:spPr>
          <a:xfrm rot="-301936">
            <a:off x="8165384" y="2104566"/>
            <a:ext cx="3137644" cy="2211710"/>
          </a:xfrm>
          <a:custGeom>
            <a:avLst/>
            <a:gdLst/>
            <a:ahLst/>
            <a:cxnLst/>
            <a:rect l="l" t="t" r="r" b="b"/>
            <a:pathLst>
              <a:path w="4706466" h="3317565">
                <a:moveTo>
                  <a:pt x="0" y="0"/>
                </a:moveTo>
                <a:lnTo>
                  <a:pt x="4706466" y="0"/>
                </a:lnTo>
                <a:lnTo>
                  <a:pt x="4706466" y="3317565"/>
                </a:lnTo>
                <a:lnTo>
                  <a:pt x="0" y="331756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686583" y="8139"/>
            <a:ext cx="3172397" cy="2236207"/>
          </a:xfrm>
          <a:custGeom>
            <a:avLst/>
            <a:gdLst/>
            <a:ahLst/>
            <a:cxnLst/>
            <a:rect l="l" t="t" r="r" b="b"/>
            <a:pathLst>
              <a:path w="4758595" h="3354310">
                <a:moveTo>
                  <a:pt x="0" y="0"/>
                </a:moveTo>
                <a:lnTo>
                  <a:pt x="4758595" y="0"/>
                </a:lnTo>
                <a:lnTo>
                  <a:pt x="4758595" y="3354310"/>
                </a:lnTo>
                <a:lnTo>
                  <a:pt x="0" y="3354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01936">
            <a:off x="573959" y="2253791"/>
            <a:ext cx="3137644" cy="2211710"/>
          </a:xfrm>
          <a:custGeom>
            <a:avLst/>
            <a:gdLst/>
            <a:ahLst/>
            <a:cxnLst/>
            <a:rect l="l" t="t" r="r" b="b"/>
            <a:pathLst>
              <a:path w="4706466" h="3317565">
                <a:moveTo>
                  <a:pt x="0" y="0"/>
                </a:moveTo>
                <a:lnTo>
                  <a:pt x="4706466" y="0"/>
                </a:lnTo>
                <a:lnTo>
                  <a:pt x="4706466" y="3317565"/>
                </a:lnTo>
                <a:lnTo>
                  <a:pt x="0" y="331756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77527" y="4380145"/>
            <a:ext cx="3004667" cy="2117975"/>
          </a:xfrm>
          <a:custGeom>
            <a:avLst/>
            <a:gdLst/>
            <a:ahLst/>
            <a:cxnLst/>
            <a:rect l="l" t="t" r="r" b="b"/>
            <a:pathLst>
              <a:path w="4507000" h="3176962">
                <a:moveTo>
                  <a:pt x="0" y="0"/>
                </a:moveTo>
                <a:lnTo>
                  <a:pt x="4507000" y="0"/>
                </a:lnTo>
                <a:lnTo>
                  <a:pt x="4507000" y="3176963"/>
                </a:lnTo>
                <a:lnTo>
                  <a:pt x="0" y="3176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494721" y="-6350"/>
            <a:ext cx="3122325" cy="2200912"/>
          </a:xfrm>
          <a:custGeom>
            <a:avLst/>
            <a:gdLst/>
            <a:ahLst/>
            <a:cxnLst/>
            <a:rect l="l" t="t" r="r" b="b"/>
            <a:pathLst>
              <a:path w="4683488" h="3301368">
                <a:moveTo>
                  <a:pt x="0" y="0"/>
                </a:moveTo>
                <a:lnTo>
                  <a:pt x="4683489" y="0"/>
                </a:lnTo>
                <a:lnTo>
                  <a:pt x="4683489" y="3301368"/>
                </a:lnTo>
                <a:lnTo>
                  <a:pt x="0" y="33013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06426" y="4380145"/>
            <a:ext cx="3074633" cy="2167294"/>
          </a:xfrm>
          <a:custGeom>
            <a:avLst/>
            <a:gdLst/>
            <a:ahLst/>
            <a:cxnLst/>
            <a:rect l="l" t="t" r="r" b="b"/>
            <a:pathLst>
              <a:path w="4611950" h="3250941">
                <a:moveTo>
                  <a:pt x="0" y="0"/>
                </a:moveTo>
                <a:lnTo>
                  <a:pt x="4611950" y="0"/>
                </a:lnTo>
                <a:lnTo>
                  <a:pt x="4611950" y="3250942"/>
                </a:lnTo>
                <a:lnTo>
                  <a:pt x="0" y="32509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83046" y="1953608"/>
            <a:ext cx="3025908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80"/>
              </a:lnSpc>
            </a:pPr>
            <a:r>
              <a:rPr lang="en-US" sz="7455" spc="134">
                <a:solidFill>
                  <a:srgbClr val="7ED957"/>
                </a:solidFill>
                <a:latin typeface="Scripter"/>
              </a:rPr>
              <a:t>COCO</a:t>
            </a:r>
            <a:endParaRPr lang="en-US" sz="7455" spc="134">
              <a:solidFill>
                <a:srgbClr val="7ED957"/>
              </a:solidFill>
              <a:latin typeface="Scripte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57544" y="3058656"/>
            <a:ext cx="2968963" cy="151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95"/>
              </a:lnSpc>
            </a:pPr>
            <a:r>
              <a:rPr lang="en-US" sz="6290" spc="113">
                <a:solidFill>
                  <a:srgbClr val="115735"/>
                </a:solidFill>
                <a:latin typeface="Scripter"/>
              </a:rPr>
              <a:t>SHOT</a:t>
            </a:r>
            <a:endParaRPr lang="en-US" sz="6290" spc="113">
              <a:solidFill>
                <a:srgbClr val="115735"/>
              </a:solidFill>
              <a:latin typeface="Scripter"/>
            </a:endParaRPr>
          </a:p>
        </p:txBody>
      </p:sp>
      <p:sp>
        <p:nvSpPr>
          <p:cNvPr id="10" name="Freeform 10"/>
          <p:cNvSpPr/>
          <p:nvPr/>
        </p:nvSpPr>
        <p:spPr>
          <a:xfrm rot="944858">
            <a:off x="416123" y="6065455"/>
            <a:ext cx="1566339" cy="1069026"/>
          </a:xfrm>
          <a:custGeom>
            <a:avLst/>
            <a:gdLst/>
            <a:ahLst/>
            <a:cxnLst/>
            <a:rect l="l" t="t" r="r" b="b"/>
            <a:pathLst>
              <a:path w="2349508" h="1603539">
                <a:moveTo>
                  <a:pt x="0" y="0"/>
                </a:moveTo>
                <a:lnTo>
                  <a:pt x="2349509" y="0"/>
                </a:lnTo>
                <a:lnTo>
                  <a:pt x="2349509" y="1603539"/>
                </a:lnTo>
                <a:lnTo>
                  <a:pt x="0" y="16035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49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35225" y="203189"/>
            <a:ext cx="1346709" cy="1731181"/>
          </a:xfrm>
          <a:custGeom>
            <a:avLst/>
            <a:gdLst/>
            <a:ahLst/>
            <a:cxnLst/>
            <a:rect l="l" t="t" r="r" b="b"/>
            <a:pathLst>
              <a:path w="2020064" h="2596771">
                <a:moveTo>
                  <a:pt x="0" y="0"/>
                </a:moveTo>
                <a:lnTo>
                  <a:pt x="2020064" y="0"/>
                </a:lnTo>
                <a:lnTo>
                  <a:pt x="2020064" y="2596771"/>
                </a:lnTo>
                <a:lnTo>
                  <a:pt x="0" y="25967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379513">
            <a:off x="10718498" y="5050861"/>
            <a:ext cx="1114300" cy="1141276"/>
          </a:xfrm>
          <a:custGeom>
            <a:avLst/>
            <a:gdLst/>
            <a:ahLst/>
            <a:cxnLst/>
            <a:rect l="l" t="t" r="r" b="b"/>
            <a:pathLst>
              <a:path w="1671450" h="1711914">
                <a:moveTo>
                  <a:pt x="0" y="0"/>
                </a:moveTo>
                <a:lnTo>
                  <a:pt x="1671451" y="0"/>
                </a:lnTo>
                <a:lnTo>
                  <a:pt x="1671451" y="1711914"/>
                </a:lnTo>
                <a:lnTo>
                  <a:pt x="0" y="17119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49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345779" y="601020"/>
            <a:ext cx="1458500" cy="1294871"/>
          </a:xfrm>
          <a:custGeom>
            <a:avLst/>
            <a:gdLst/>
            <a:ahLst/>
            <a:cxnLst/>
            <a:rect l="l" t="t" r="r" b="b"/>
            <a:pathLst>
              <a:path w="2187750" h="1942306">
                <a:moveTo>
                  <a:pt x="0" y="0"/>
                </a:moveTo>
                <a:lnTo>
                  <a:pt x="2187750" y="0"/>
                </a:lnTo>
                <a:lnTo>
                  <a:pt x="2187750" y="1942306"/>
                </a:lnTo>
                <a:lnTo>
                  <a:pt x="0" y="194230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49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3935908" y="3116615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749707" y="0"/>
                </a:moveTo>
                <a:lnTo>
                  <a:pt x="0" y="0"/>
                </a:lnTo>
                <a:lnTo>
                  <a:pt x="0" y="364546"/>
                </a:lnTo>
                <a:lnTo>
                  <a:pt x="749707" y="364546"/>
                </a:lnTo>
                <a:lnTo>
                  <a:pt x="749707" y="0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2622226" flipH="1">
            <a:off x="4362214" y="2270243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749707" y="0"/>
                </a:moveTo>
                <a:lnTo>
                  <a:pt x="0" y="0"/>
                </a:lnTo>
                <a:lnTo>
                  <a:pt x="0" y="364546"/>
                </a:lnTo>
                <a:lnTo>
                  <a:pt x="749707" y="364546"/>
                </a:lnTo>
                <a:lnTo>
                  <a:pt x="749707" y="0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7692499" flipV="1">
            <a:off x="4096320" y="4056697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0" y="364546"/>
                </a:moveTo>
                <a:lnTo>
                  <a:pt x="749708" y="364546"/>
                </a:lnTo>
                <a:lnTo>
                  <a:pt x="749708" y="0"/>
                </a:lnTo>
                <a:lnTo>
                  <a:pt x="0" y="0"/>
                </a:lnTo>
                <a:lnTo>
                  <a:pt x="0" y="364546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531636" y="5591586"/>
            <a:ext cx="1086785" cy="1735386"/>
          </a:xfrm>
          <a:custGeom>
            <a:avLst/>
            <a:gdLst/>
            <a:ahLst/>
            <a:cxnLst/>
            <a:rect l="l" t="t" r="r" b="b"/>
            <a:pathLst>
              <a:path w="1630178" h="2603079">
                <a:moveTo>
                  <a:pt x="0" y="0"/>
                </a:moveTo>
                <a:lnTo>
                  <a:pt x="1630178" y="0"/>
                </a:lnTo>
                <a:lnTo>
                  <a:pt x="1630178" y="2603079"/>
                </a:lnTo>
                <a:lnTo>
                  <a:pt x="0" y="26030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alphaModFix amt="49000"/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758059" y="1953474"/>
            <a:ext cx="398370" cy="355545"/>
          </a:xfrm>
          <a:custGeom>
            <a:avLst/>
            <a:gdLst/>
            <a:ahLst/>
            <a:cxnLst/>
            <a:rect l="l" t="t" r="r" b="b"/>
            <a:pathLst>
              <a:path w="597555" h="533318">
                <a:moveTo>
                  <a:pt x="0" y="0"/>
                </a:moveTo>
                <a:lnTo>
                  <a:pt x="597555" y="0"/>
                </a:lnTo>
                <a:lnTo>
                  <a:pt x="597555" y="533318"/>
                </a:lnTo>
                <a:lnTo>
                  <a:pt x="0" y="5333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43999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00107" y="5141191"/>
            <a:ext cx="398370" cy="355545"/>
          </a:xfrm>
          <a:custGeom>
            <a:avLst/>
            <a:gdLst/>
            <a:ahLst/>
            <a:cxnLst/>
            <a:rect l="l" t="t" r="r" b="b"/>
            <a:pathLst>
              <a:path w="597555" h="533318">
                <a:moveTo>
                  <a:pt x="0" y="0"/>
                </a:moveTo>
                <a:lnTo>
                  <a:pt x="597555" y="0"/>
                </a:lnTo>
                <a:lnTo>
                  <a:pt x="597555" y="533318"/>
                </a:lnTo>
                <a:lnTo>
                  <a:pt x="0" y="5333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43999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60735" y="368903"/>
            <a:ext cx="398370" cy="355545"/>
          </a:xfrm>
          <a:custGeom>
            <a:avLst/>
            <a:gdLst/>
            <a:ahLst/>
            <a:cxnLst/>
            <a:rect l="l" t="t" r="r" b="b"/>
            <a:pathLst>
              <a:path w="597555" h="533318">
                <a:moveTo>
                  <a:pt x="0" y="0"/>
                </a:moveTo>
                <a:lnTo>
                  <a:pt x="597555" y="0"/>
                </a:lnTo>
                <a:lnTo>
                  <a:pt x="597555" y="533318"/>
                </a:lnTo>
                <a:lnTo>
                  <a:pt x="0" y="5333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43999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950047" y="6008884"/>
            <a:ext cx="398370" cy="355545"/>
          </a:xfrm>
          <a:custGeom>
            <a:avLst/>
            <a:gdLst/>
            <a:ahLst/>
            <a:cxnLst/>
            <a:rect l="l" t="t" r="r" b="b"/>
            <a:pathLst>
              <a:path w="597555" h="533318">
                <a:moveTo>
                  <a:pt x="0" y="0"/>
                </a:moveTo>
                <a:lnTo>
                  <a:pt x="597555" y="0"/>
                </a:lnTo>
                <a:lnTo>
                  <a:pt x="597555" y="533318"/>
                </a:lnTo>
                <a:lnTo>
                  <a:pt x="0" y="53331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43999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083651" y="220111"/>
            <a:ext cx="398370" cy="355545"/>
          </a:xfrm>
          <a:custGeom>
            <a:avLst/>
            <a:gdLst/>
            <a:ahLst/>
            <a:cxnLst/>
            <a:rect l="l" t="t" r="r" b="b"/>
            <a:pathLst>
              <a:path w="597555" h="533318">
                <a:moveTo>
                  <a:pt x="0" y="0"/>
                </a:moveTo>
                <a:lnTo>
                  <a:pt x="597555" y="0"/>
                </a:lnTo>
                <a:lnTo>
                  <a:pt x="597555" y="533319"/>
                </a:lnTo>
                <a:lnTo>
                  <a:pt x="0" y="53331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alphaModFix amt="43999"/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120459">
            <a:off x="11690471" y="1068977"/>
            <a:ext cx="1511675" cy="1653828"/>
          </a:xfrm>
          <a:custGeom>
            <a:avLst/>
            <a:gdLst/>
            <a:ahLst/>
            <a:cxnLst/>
            <a:rect l="l" t="t" r="r" b="b"/>
            <a:pathLst>
              <a:path w="2267513" h="2480742">
                <a:moveTo>
                  <a:pt x="0" y="0"/>
                </a:moveTo>
                <a:lnTo>
                  <a:pt x="2267513" y="0"/>
                </a:lnTo>
                <a:lnTo>
                  <a:pt x="2267513" y="2480743"/>
                </a:lnTo>
                <a:lnTo>
                  <a:pt x="0" y="2480743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alphaModFix amt="49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10458792" flipH="1" flipV="1">
            <a:off x="7492833" y="3143895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749708" y="364546"/>
                </a:moveTo>
                <a:lnTo>
                  <a:pt x="0" y="364546"/>
                </a:lnTo>
                <a:lnTo>
                  <a:pt x="0" y="0"/>
                </a:lnTo>
                <a:lnTo>
                  <a:pt x="749708" y="0"/>
                </a:lnTo>
                <a:lnTo>
                  <a:pt x="749708" y="364546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7936856" flipH="1" flipV="1">
            <a:off x="7283686" y="4045966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749707" y="364545"/>
                </a:moveTo>
                <a:lnTo>
                  <a:pt x="0" y="364545"/>
                </a:lnTo>
                <a:lnTo>
                  <a:pt x="0" y="0"/>
                </a:lnTo>
                <a:lnTo>
                  <a:pt x="749707" y="0"/>
                </a:lnTo>
                <a:lnTo>
                  <a:pt x="749707" y="364545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3448708">
            <a:off x="7256021" y="2270243"/>
            <a:ext cx="499805" cy="243030"/>
          </a:xfrm>
          <a:custGeom>
            <a:avLst/>
            <a:gdLst/>
            <a:ahLst/>
            <a:cxnLst/>
            <a:rect l="l" t="t" r="r" b="b"/>
            <a:pathLst>
              <a:path w="749708" h="364545">
                <a:moveTo>
                  <a:pt x="0" y="0"/>
                </a:moveTo>
                <a:lnTo>
                  <a:pt x="749708" y="0"/>
                </a:lnTo>
                <a:lnTo>
                  <a:pt x="749708" y="364546"/>
                </a:lnTo>
                <a:lnTo>
                  <a:pt x="0" y="36454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72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7" name="Text Box 26"/>
          <p:cNvSpPr txBox="1"/>
          <p:nvPr/>
        </p:nvSpPr>
        <p:spPr>
          <a:xfrm>
            <a:off x="2296795" y="4064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            LOGO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Abstract logo marks</a:t>
            </a:r>
            <a:endParaRPr lang="en-US"/>
          </a:p>
          <a:p>
            <a:r>
              <a:rPr lang="en-US">
                <a:sym typeface="+mn-ea"/>
              </a:rPr>
              <a:t>cocnut</a:t>
            </a:r>
            <a:endParaRPr lang="en-US">
              <a:sym typeface="+mn-ea"/>
            </a:endParaRPr>
          </a:p>
          <a:p>
            <a:r>
              <a:rPr lang="en-US"/>
              <a:t>Fresh</a:t>
            </a:r>
            <a:endParaRPr lang="en-US"/>
          </a:p>
          <a:p>
            <a:r>
              <a:rPr lang="en-US"/>
              <a:t>Nature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290320" y="279908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BRAND NAME</a:t>
            </a:r>
            <a:br>
              <a:rPr lang="en-US"/>
            </a:br>
            <a:r>
              <a:rPr lang="en-US"/>
              <a:t>B Fresh</a:t>
            </a:r>
            <a:endParaRPr lang="en-US"/>
          </a:p>
          <a:p>
            <a:r>
              <a:rPr lang="en-US"/>
              <a:t>KOKO Fresh</a:t>
            </a:r>
            <a:endParaRPr lang="en-US"/>
          </a:p>
          <a:p>
            <a:r>
              <a:rPr lang="en-US"/>
              <a:t>COCO SHOT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7936865" y="527050"/>
            <a:ext cx="3954145" cy="1347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TAG LINE</a:t>
            </a:r>
            <a:endParaRPr lang="en-US"/>
          </a:p>
          <a:p>
            <a:r>
              <a:rPr lang="en-US"/>
              <a:t>The Real Flavor Of Paradise</a:t>
            </a:r>
            <a:endParaRPr lang="en-US"/>
          </a:p>
          <a:p>
            <a:r>
              <a:rPr lang="en-US"/>
              <a:t>Stay Hydrated</a:t>
            </a:r>
            <a:endParaRPr lang="en-US"/>
          </a:p>
          <a:p>
            <a:r>
              <a:rPr lang="en-US"/>
              <a:t>99% Pure,1% Love 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468245" y="47904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PRODUCTS</a:t>
            </a:r>
            <a:endParaRPr lang="en-US"/>
          </a:p>
          <a:p>
            <a:r>
              <a:rPr lang="en-US"/>
              <a:t>COCO smoothies</a:t>
            </a:r>
            <a:endParaRPr lang="en-US"/>
          </a:p>
          <a:p>
            <a:r>
              <a:rPr lang="en-US"/>
              <a:t>COCO puddings</a:t>
            </a:r>
            <a:endParaRPr lang="en-US"/>
          </a:p>
          <a:p>
            <a:r>
              <a:rPr lang="en-US"/>
              <a:t>Tender COCO water</a:t>
            </a:r>
            <a:endParaRPr lang="en-US"/>
          </a:p>
          <a:p>
            <a:r>
              <a:rPr lang="en-US"/>
              <a:t>COCO CAKES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771255" y="265239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BRAND COLOUR</a:t>
            </a:r>
            <a:endParaRPr lang="en-US"/>
          </a:p>
          <a:p>
            <a:r>
              <a:rPr lang="en-US"/>
              <a:t>Green </a:t>
            </a:r>
            <a:endParaRPr lang="en-US"/>
          </a:p>
          <a:p>
            <a:r>
              <a:rPr lang="en-US"/>
              <a:t>Blue</a:t>
            </a:r>
            <a:endParaRPr lang="en-US"/>
          </a:p>
          <a:p>
            <a:r>
              <a:rPr lang="en-US"/>
              <a:t>Orange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742555" y="51409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TARGET AUDIANCE</a:t>
            </a:r>
            <a:endParaRPr lang="en-US"/>
          </a:p>
          <a:p>
            <a:r>
              <a:rPr lang="en-US"/>
              <a:t>Every Indian Family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tock-vector-one-line-hand-writing-continuous-line-drawing-hand-with-pen-line-art-illustration-2203015337"/>
          <p:cNvPicPr>
            <a:picLocks noChangeAspect="1"/>
          </p:cNvPicPr>
          <p:nvPr/>
        </p:nvPicPr>
        <p:blipFill>
          <a:blip r:embed="rId1"/>
          <a:srcRect l="13599" t="16991" r="12036" b="12037"/>
          <a:stretch>
            <a:fillRect/>
          </a:stretch>
        </p:blipFill>
        <p:spPr>
          <a:xfrm>
            <a:off x="3212465" y="1948815"/>
            <a:ext cx="7274560" cy="6202680"/>
          </a:xfrm>
          <a:prstGeom prst="rect">
            <a:avLst/>
          </a:prstGeom>
        </p:spPr>
      </p:pic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2">
            <a:alphaModFix amt="45000"/>
          </a:blip>
          <a:srcRect l="20247" t="7692" r="23602" b="5268"/>
          <a:stretch>
            <a:fillRect/>
          </a:stretch>
        </p:blipFill>
        <p:spPr>
          <a:xfrm>
            <a:off x="1990725" y="1076960"/>
            <a:ext cx="4292600" cy="39782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07110" y="728345"/>
            <a:ext cx="6260465" cy="1753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>
                <a:latin typeface="Arial Rounded MT Bold" panose="020F0704030504030204" charset="0"/>
                <a:cs typeface="Arial Rounded MT Bold" panose="020F0704030504030204" charset="0"/>
              </a:rPr>
              <a:t>Sketches</a:t>
            </a:r>
            <a:endParaRPr lang="en-US" sz="8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 rot="180000">
            <a:off x="10023475" y="-38944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0" y="343281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25400" y="2398395"/>
            <a:ext cx="5563870" cy="3326765"/>
          </a:xfrm>
          <a:prstGeom prst="rect">
            <a:avLst/>
          </a:prstGeom>
        </p:spPr>
      </p:pic>
      <p:pic>
        <p:nvPicPr>
          <p:cNvPr id="2" name="Picture 1" descr="9df409666f442454a756da907edac6f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754505"/>
            <a:ext cx="3815080" cy="4166235"/>
          </a:xfrm>
          <a:prstGeom prst="rect">
            <a:avLst/>
          </a:prstGeom>
        </p:spPr>
      </p:pic>
      <p:pic>
        <p:nvPicPr>
          <p:cNvPr id="3" name="Picture 2" descr="f657af7d-eae2-4776-ba69-da7f0ebde11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80" y="1128395"/>
            <a:ext cx="4237990" cy="445516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 rot="180000">
            <a:off x="9794875" y="-37420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228600" y="358521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e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1478915"/>
            <a:ext cx="7533640" cy="4505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61485" y="349885"/>
            <a:ext cx="6236970" cy="232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9600"/>
              <a:t>LOGO</a:t>
            </a:r>
            <a:endParaRPr lang="en-US" sz="9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-1052830" y="102235"/>
            <a:ext cx="5563870" cy="3326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10585" y="768985"/>
            <a:ext cx="5835015" cy="1311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5400"/>
              <a:t>LOGO ON DARK BACKGROUND</a:t>
            </a:r>
            <a:endParaRPr lang="en-US" sz="5400"/>
          </a:p>
        </p:txBody>
      </p:sp>
      <p:pic>
        <p:nvPicPr>
          <p:cNvPr id="3" name="Picture 2" descr="dark"/>
          <p:cNvPicPr>
            <a:picLocks noChangeAspect="1"/>
          </p:cNvPicPr>
          <p:nvPr/>
        </p:nvPicPr>
        <p:blipFill>
          <a:blip r:embed="rId2"/>
          <a:srcRect l="18405" r="17161"/>
          <a:stretch>
            <a:fillRect/>
          </a:stretch>
        </p:blipFill>
        <p:spPr>
          <a:xfrm>
            <a:off x="1508760" y="3867785"/>
            <a:ext cx="3421380" cy="2990215"/>
          </a:xfrm>
          <a:prstGeom prst="rect">
            <a:avLst/>
          </a:prstGeom>
        </p:spPr>
      </p:pic>
      <p:pic>
        <p:nvPicPr>
          <p:cNvPr id="4" name="Picture 3" descr="dark 2"/>
          <p:cNvPicPr>
            <a:picLocks noChangeAspect="1"/>
          </p:cNvPicPr>
          <p:nvPr/>
        </p:nvPicPr>
        <p:blipFill>
          <a:blip r:embed="rId3"/>
          <a:srcRect l="15135" r="17006"/>
          <a:stretch>
            <a:fillRect/>
          </a:stretch>
        </p:blipFill>
        <p:spPr>
          <a:xfrm>
            <a:off x="4930140" y="3872230"/>
            <a:ext cx="3604895" cy="2985770"/>
          </a:xfrm>
          <a:prstGeom prst="rect">
            <a:avLst/>
          </a:prstGeom>
        </p:spPr>
      </p:pic>
      <p:pic>
        <p:nvPicPr>
          <p:cNvPr id="5" name="Picture 4" descr="dark 3"/>
          <p:cNvPicPr>
            <a:picLocks noChangeAspect="1"/>
          </p:cNvPicPr>
          <p:nvPr/>
        </p:nvPicPr>
        <p:blipFill>
          <a:blip r:embed="rId4"/>
          <a:srcRect l="17886" r="17165"/>
          <a:stretch>
            <a:fillRect/>
          </a:stretch>
        </p:blipFill>
        <p:spPr>
          <a:xfrm>
            <a:off x="8535035" y="3883025"/>
            <a:ext cx="3445510" cy="297688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 rot="180000">
            <a:off x="9566275" y="-352869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1354455" y="408432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stock-vector-paper-plane-flying-up-connected-with-light-bulb-in-one-continuous-line-drawing-airplane-in-outline-1979550194"/>
          <p:cNvPicPr>
            <a:picLocks noChangeAspect="1"/>
          </p:cNvPicPr>
          <p:nvPr/>
        </p:nvPicPr>
        <p:blipFill>
          <a:blip r:embed="rId1"/>
          <a:srcRect b="16204"/>
          <a:stretch>
            <a:fillRect/>
          </a:stretch>
        </p:blipFill>
        <p:spPr>
          <a:xfrm>
            <a:off x="2473325" y="3651885"/>
            <a:ext cx="6006465" cy="2852420"/>
          </a:xfrm>
          <a:prstGeom prst="rect">
            <a:avLst/>
          </a:prstGeom>
        </p:spPr>
      </p:pic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2626995" y="1149350"/>
            <a:ext cx="4746625" cy="28384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23310" y="3112135"/>
            <a:ext cx="5835015" cy="1311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5400"/>
          </a:p>
        </p:txBody>
      </p:sp>
      <p:sp>
        <p:nvSpPr>
          <p:cNvPr id="6" name="Text Box 5"/>
          <p:cNvSpPr txBox="1"/>
          <p:nvPr/>
        </p:nvSpPr>
        <p:spPr>
          <a:xfrm>
            <a:off x="2964815" y="3224530"/>
            <a:ext cx="6343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/>
              <a:t>COCO SHOT</a:t>
            </a:r>
            <a:endParaRPr lang="en-US" sz="7200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9642475" y="-35896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381000" y="373761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" name="Group 78"/>
          <p:cNvGrpSpPr/>
          <p:nvPr/>
        </p:nvGrpSpPr>
        <p:grpSpPr>
          <a:xfrm rot="180000">
            <a:off x="9642475" y="-35896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381000" y="373761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8420100" y="3324225"/>
            <a:ext cx="3430270" cy="2051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96975" y="1249045"/>
            <a:ext cx="856424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COCO SHOT could represent a brand or product line focused on fresh coconut products , like concentrated coconut water or energy shots infused with coconut extracts.</a:t>
            </a:r>
            <a:endParaRPr lang="en-US" sz="2400"/>
          </a:p>
          <a:p>
            <a:r>
              <a:rPr lang="en-US" sz="2400"/>
              <a:t> The name suggests a quick, convenient way to get a boost of energy and  hydration, with the tropical flavor and natural properties of coconut as the key ingredient.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Our logo and branding will convey this sense of vitality and refreshment, with imagery evoking coconuts or energetic design elements like bursts or splashes.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Overall, COCO SHOT embodies a dynamic, refreshing approach to wellness and energy supplementation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reeform 6"/>
          <p:cNvSpPr/>
          <p:nvPr/>
        </p:nvSpPr>
        <p:spPr>
          <a:xfrm rot="2570429">
            <a:off x="1889760" y="2678430"/>
            <a:ext cx="1420495" cy="1251585"/>
          </a:xfrm>
          <a:custGeom>
            <a:avLst/>
            <a:gdLst/>
            <a:ahLst/>
            <a:cxnLst/>
            <a:rect l="l" t="t" r="r" b="b"/>
            <a:pathLst>
              <a:path w="3937068" h="4386705">
                <a:moveTo>
                  <a:pt x="0" y="0"/>
                </a:moveTo>
                <a:lnTo>
                  <a:pt x="3937067" y="0"/>
                </a:lnTo>
                <a:lnTo>
                  <a:pt x="3937067" y="4386704"/>
                </a:lnTo>
                <a:lnTo>
                  <a:pt x="0" y="438670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Text Box 1"/>
          <p:cNvSpPr txBox="1"/>
          <p:nvPr/>
        </p:nvSpPr>
        <p:spPr>
          <a:xfrm>
            <a:off x="1249045" y="2581275"/>
            <a:ext cx="96945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800"/>
              <a:t>LOGO EXPLANATION</a:t>
            </a:r>
            <a:endParaRPr lang="en-US" sz="8800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9490075" y="-34372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533400" y="389001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s logo"/>
          <p:cNvPicPr>
            <a:picLocks noChangeAspect="1"/>
          </p:cNvPicPr>
          <p:nvPr/>
        </p:nvPicPr>
        <p:blipFill>
          <a:blip r:embed="rId1"/>
          <a:srcRect l="5238" t="4021" r="14914" b="15556"/>
          <a:stretch>
            <a:fillRect/>
          </a:stretch>
        </p:blipFill>
        <p:spPr>
          <a:xfrm>
            <a:off x="2077720" y="161290"/>
            <a:ext cx="8169275" cy="58172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93750" y="5056505"/>
            <a:ext cx="6633845" cy="180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Lighting symbol represent our drink’s ability to provide a QUICK and REFRESHING burst of HYDRATION and INSTANT ENERGY </a:t>
            </a:r>
            <a:endParaRPr lang="en-US"/>
          </a:p>
          <a:p>
            <a:endParaRPr lang="en-US"/>
          </a:p>
          <a:p>
            <a:r>
              <a:rPr lang="en-US"/>
              <a:t>It also represent the NATURAL ENERGY and vitality associated with coconuts,as well as the tropical orgins of our product</a:t>
            </a:r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10524490" y="-458025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1532890" y="5056505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345" y="503555"/>
            <a:ext cx="8460740" cy="5981700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 rot="180000">
            <a:off x="8849360" y="-3041015"/>
            <a:ext cx="4754245" cy="58712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825500" y="4335145"/>
            <a:ext cx="3441700" cy="335661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2676525" y="1180465"/>
            <a:ext cx="6327775" cy="3784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448050" y="2875280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ABOUT US</a:t>
            </a:r>
            <a:endParaRPr lang="en-US" sz="660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 rot="180000">
            <a:off x="11038840" y="-5252085"/>
            <a:ext cx="4731385" cy="5991225"/>
            <a:chOff x="13037" y="-7424"/>
            <a:chExt cx="9894" cy="12526"/>
          </a:xfrm>
        </p:grpSpPr>
        <p:sp>
          <p:nvSpPr>
            <p:cNvPr id="10" name="Flowchart: Alternate Process 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Alternate Process 1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lowchart: Alternate Process 1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" name="Right Triangle 13"/>
          <p:cNvSpPr/>
          <p:nvPr/>
        </p:nvSpPr>
        <p:spPr>
          <a:xfrm>
            <a:off x="-7620" y="343281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115945" y="2535555"/>
            <a:ext cx="7553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/>
              <a:t>REFERENCE</a:t>
            </a:r>
            <a:endParaRPr lang="en-US" sz="9600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9311640" y="-3137535"/>
            <a:ext cx="4754245" cy="58712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326390" y="4104005"/>
            <a:ext cx="3441700" cy="335661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ta-coco-vector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3085465"/>
            <a:ext cx="4556760" cy="253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7280" y="504190"/>
            <a:ext cx="9087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/>
              <a:t>LOGO REFERENCE</a:t>
            </a:r>
            <a:endParaRPr lang="en-US" sz="7200"/>
          </a:p>
        </p:txBody>
      </p:sp>
      <p:pic>
        <p:nvPicPr>
          <p:cNvPr id="6" name="Picture 5" descr="Ducoco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3222625"/>
            <a:ext cx="3906520" cy="2503805"/>
          </a:xfrm>
          <a:prstGeom prst="rect">
            <a:avLst/>
          </a:prstGeom>
        </p:spPr>
      </p:pic>
      <p:pic>
        <p:nvPicPr>
          <p:cNvPr id="7" name="Picture 6" descr="Captureee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960" y="3836670"/>
            <a:ext cx="3905250" cy="1175385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 rot="180000">
            <a:off x="9138920" y="-3561080"/>
            <a:ext cx="4754245" cy="58712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826770" y="4353560"/>
            <a:ext cx="3441700" cy="335661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80000">
            <a:off x="9138920" y="-3560445"/>
            <a:ext cx="4754245" cy="58712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9" name="Flowchart: Alternate Process 8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lowchart: Alternate Process 9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Alternate Process 10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7666355" y="4177665"/>
            <a:ext cx="4159885" cy="24872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386840" y="1799590"/>
            <a:ext cx="77381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COCO SHOT, the logo incorporate a coconut illustration, possibly split open to reveal its contents, with a vibrant, energetic color palette to reflect the brand's vitality and freshness.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"SHOT" aspect could be emphasized with dynamic typography and suggesting quick, impactful consumption. </a:t>
            </a:r>
            <a:endParaRPr lang="en-US" sz="2400"/>
          </a:p>
          <a:p>
            <a:endParaRPr lang="en-US" sz="2400"/>
          </a:p>
          <a:p>
            <a:r>
              <a:rPr lang="en-US" sz="2400"/>
              <a:t>This combination communicates the essence of the brand: fast, flavorful, and nourishing coconut-based products that provide a burst of energy and satisfaction.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880995" y="779145"/>
            <a:ext cx="4698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EXPLANATION</a:t>
            </a:r>
            <a:endParaRPr lang="en-US" sz="3600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10048875" y="-3542665"/>
            <a:ext cx="4325620" cy="54775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250825" y="4177665"/>
            <a:ext cx="3131820" cy="313182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67000"/>
          </a:blip>
          <a:stretch>
            <a:fillRect/>
          </a:stretch>
        </p:blipFill>
        <p:spPr>
          <a:xfrm>
            <a:off x="0" y="3036570"/>
            <a:ext cx="5033010" cy="3009265"/>
          </a:xfrm>
          <a:prstGeom prst="rect">
            <a:avLst/>
          </a:prstGeom>
        </p:spPr>
      </p:pic>
      <p:pic>
        <p:nvPicPr>
          <p:cNvPr id="4" name="Picture 3" descr="coco"/>
          <p:cNvPicPr>
            <a:picLocks noChangeAspect="1"/>
          </p:cNvPicPr>
          <p:nvPr/>
        </p:nvPicPr>
        <p:blipFill>
          <a:blip r:embed="rId2"/>
          <a:srcRect r="18486"/>
          <a:stretch>
            <a:fillRect/>
          </a:stretch>
        </p:blipFill>
        <p:spPr>
          <a:xfrm>
            <a:off x="4482465" y="3571875"/>
            <a:ext cx="7709535" cy="3156585"/>
          </a:xfrm>
          <a:prstGeom prst="rect">
            <a:avLst/>
          </a:prstGeom>
        </p:spPr>
      </p:pic>
      <p:pic>
        <p:nvPicPr>
          <p:cNvPr id="24" name="Picture 23" descr="240_F_452824910_qkBrf1YRJonSvCDEFjgAPtEJrxBXLXX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15" y="0"/>
            <a:ext cx="5738495" cy="38258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42950" y="358775"/>
            <a:ext cx="56108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Color Reference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4940" y="6360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Color palets</a:t>
            </a:r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9460865" y="-3077845"/>
            <a:ext cx="4325620" cy="5477510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514350" y="4347845"/>
            <a:ext cx="3131820" cy="313182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152400" y="-303530"/>
            <a:ext cx="5033010" cy="3009265"/>
          </a:xfrm>
          <a:prstGeom prst="rect">
            <a:avLst/>
          </a:prstGeom>
        </p:spPr>
      </p:pic>
      <p:pic>
        <p:nvPicPr>
          <p:cNvPr id="3" name="Picture 2" descr="Capture"/>
          <p:cNvPicPr>
            <a:picLocks noChangeAspect="1"/>
          </p:cNvPicPr>
          <p:nvPr/>
        </p:nvPicPr>
        <p:blipFill>
          <a:blip r:embed="rId2"/>
          <a:srcRect l="10567" t="28190" r="3257" b="16763"/>
          <a:stretch>
            <a:fillRect/>
          </a:stretch>
        </p:blipFill>
        <p:spPr>
          <a:xfrm>
            <a:off x="3862070" y="3841750"/>
            <a:ext cx="7912735" cy="12052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05765" y="900430"/>
            <a:ext cx="6667500" cy="213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latin typeface="Arial Rounded MT Bold" panose="020F0704030504030204" charset="0"/>
                <a:cs typeface="Arial Rounded MT Bold" panose="020F0704030504030204" charset="0"/>
              </a:rPr>
              <a:t>Colour Scheme</a:t>
            </a:r>
            <a:endParaRPr lang="en-US" sz="4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52770" y="5236210"/>
            <a:ext cx="6997700" cy="173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/>
              <a:t>Green Colour Family</a:t>
            </a:r>
            <a:endParaRPr lang="en-US" sz="4400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9326880" y="-2544445"/>
            <a:ext cx="4081145" cy="5167630"/>
            <a:chOff x="13037" y="-7424"/>
            <a:chExt cx="9894" cy="12526"/>
          </a:xfrm>
          <a:solidFill>
            <a:srgbClr val="A0D86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0" y="3726180"/>
            <a:ext cx="3131820" cy="3131820"/>
          </a:xfrm>
          <a:prstGeom prst="rtTriangle">
            <a:avLst/>
          </a:prstGeom>
          <a:solidFill>
            <a:srgbClr val="A0D86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3157220" y="4345940"/>
            <a:ext cx="5033010" cy="30092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0320" y="125984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Colour Scheme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87500" y="2353310"/>
            <a:ext cx="4064000" cy="3468370"/>
            <a:chOff x="3752" y="4722"/>
            <a:chExt cx="6400" cy="5462"/>
          </a:xfrm>
        </p:grpSpPr>
        <p:sp>
          <p:nvSpPr>
            <p:cNvPr id="6" name="Text Box 5"/>
            <p:cNvSpPr txBox="1"/>
            <p:nvPr/>
          </p:nvSpPr>
          <p:spPr>
            <a:xfrm>
              <a:off x="3752" y="4722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COCO SHOT is created with a monochromatic colou</a:t>
              </a:r>
              <a:r>
                <a:rPr lang="en-US"/>
                <a:t>r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752" y="6073"/>
              <a:ext cx="640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A monochrom colour pattle is a simple and fresh way of creating a killer branding</a:t>
              </a:r>
              <a:endParaRPr lang="en-US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3752" y="7860"/>
              <a:ext cx="6400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In terms of brand colour less is more usage ofsingle colour in branding that make stand out in the market,simplicity,elegent and consistency</a:t>
              </a:r>
              <a:endParaRPr lang="en-US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180000">
            <a:off x="9032240" y="-2354580"/>
            <a:ext cx="4081145" cy="5167630"/>
            <a:chOff x="13037" y="-7424"/>
            <a:chExt cx="9894" cy="12526"/>
          </a:xfrm>
          <a:solidFill>
            <a:srgbClr val="A0D86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294640" y="3916045"/>
            <a:ext cx="3131820" cy="3131820"/>
          </a:xfrm>
          <a:prstGeom prst="rtTriangle">
            <a:avLst/>
          </a:prstGeom>
          <a:solidFill>
            <a:srgbClr val="A0D86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655320" y="2272665"/>
            <a:ext cx="5033010" cy="3009265"/>
          </a:xfrm>
          <a:prstGeom prst="rect">
            <a:avLst/>
          </a:prstGeom>
        </p:spPr>
      </p:pic>
      <p:pic>
        <p:nvPicPr>
          <p:cNvPr id="3" name="Picture 2" descr="aaa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20" y="2886075"/>
            <a:ext cx="2992120" cy="3784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07720" y="8293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Arial Rounded MT Bold" panose="020F0704030504030204" charset="0"/>
                <a:cs typeface="Arial Rounded MT Bold" panose="020F0704030504030204" charset="0"/>
              </a:rPr>
              <a:t>Primary colour</a:t>
            </a:r>
            <a:endParaRPr lang="en-US" sz="36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31965" y="6174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hex#92d250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612630" y="4913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Colour    : wild lime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500235" y="53752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Hex code :</a:t>
            </a:r>
            <a:r>
              <a:rPr lang="en-US"/>
              <a:t> </a:t>
            </a:r>
            <a:r>
              <a:rPr lang="en-US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92d250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/>
              <a:t> </a:t>
            </a:r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8707120" y="-2153920"/>
            <a:ext cx="4081145" cy="5167630"/>
            <a:chOff x="13037" y="-7424"/>
            <a:chExt cx="9894" cy="12526"/>
          </a:xfrm>
          <a:solidFill>
            <a:srgbClr val="A0D86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619760" y="4116705"/>
            <a:ext cx="3131820" cy="3131820"/>
          </a:xfrm>
          <a:prstGeom prst="rtTriangle">
            <a:avLst/>
          </a:prstGeom>
          <a:solidFill>
            <a:srgbClr val="A0D86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6933565" y="3114040"/>
            <a:ext cx="3162896" cy="3587115"/>
            <a:chOff x="6315" y="1245"/>
            <a:chExt cx="7757" cy="8310"/>
          </a:xfrm>
        </p:grpSpPr>
        <p:pic>
          <p:nvPicPr>
            <p:cNvPr id="10" name="Picture 9" descr="aaaaadd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15" y="1245"/>
              <a:ext cx="6570" cy="8310"/>
            </a:xfrm>
            <a:prstGeom prst="rect">
              <a:avLst/>
            </a:prstGeom>
          </p:spPr>
        </p:pic>
        <p:sp>
          <p:nvSpPr>
            <p:cNvPr id="4" name="Text Box 3"/>
            <p:cNvSpPr txBox="1"/>
            <p:nvPr/>
          </p:nvSpPr>
          <p:spPr>
            <a:xfrm>
              <a:off x="7672" y="8465"/>
              <a:ext cx="6400" cy="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hex#19371b</a:t>
              </a:r>
              <a:endParaRPr lang="en-US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672" y="7407"/>
              <a:ext cx="6400" cy="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solidFill>
                    <a:srgbClr val="19371B"/>
                  </a:solidFill>
                  <a:cs typeface="+mn-lt"/>
                </a:rPr>
                <a:t>Myrtle</a:t>
              </a:r>
              <a:endParaRPr lang="en-US" sz="3200">
                <a:solidFill>
                  <a:srgbClr val="19371B"/>
                </a:solidFill>
                <a:cs typeface="+mn-lt"/>
              </a:endParaRPr>
            </a:p>
          </p:txBody>
        </p:sp>
      </p:grpSp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-161290" y="1904365"/>
            <a:ext cx="5033010" cy="30092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93420" y="829310"/>
            <a:ext cx="4977765" cy="1429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latin typeface="Arial Rounded MT Bold" panose="020F0704030504030204" charset="0"/>
                <a:cs typeface="Arial Rounded MT Bold" panose="020F0704030504030204" charset="0"/>
              </a:rPr>
              <a:t>Secondary colour</a:t>
            </a:r>
            <a:endParaRPr lang="en-US" sz="36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612630" y="4913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Colour    : Myrtle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500235" y="53752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Hex code :</a:t>
            </a:r>
            <a:r>
              <a:rPr lang="en-US"/>
              <a:t> </a:t>
            </a:r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19371b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180000">
            <a:off x="8133715" y="-1751330"/>
            <a:ext cx="4081145" cy="5167630"/>
            <a:chOff x="13037" y="-7424"/>
            <a:chExt cx="9894" cy="12526"/>
          </a:xfrm>
          <a:solidFill>
            <a:srgbClr val="A0D86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0" y="3726180"/>
            <a:ext cx="3131820" cy="3131820"/>
          </a:xfrm>
          <a:prstGeom prst="rtTriangle">
            <a:avLst/>
          </a:prstGeom>
          <a:solidFill>
            <a:srgbClr val="A0D86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2610107"/>
            <a:ext cx="2828804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335">
                <a:solidFill>
                  <a:srgbClr val="242725"/>
                </a:solidFill>
                <a:latin typeface="Inter Bold" panose="020B0802030000000004"/>
              </a:rPr>
              <a:t>Contact me</a:t>
            </a:r>
            <a:endParaRPr lang="en-US" sz="5335">
              <a:solidFill>
                <a:srgbClr val="242725"/>
              </a:solidFill>
              <a:latin typeface="Inter Bold" panose="020B08020300000000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6807553" y="590209"/>
            <a:ext cx="1941718" cy="1892742"/>
            <a:chOff x="0" y="0"/>
            <a:chExt cx="4589780" cy="4578350"/>
          </a:xfrm>
        </p:grpSpPr>
        <p:sp>
          <p:nvSpPr>
            <p:cNvPr id="4" name="Freeform 4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6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1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2851959" y="3963595"/>
            <a:ext cx="1941718" cy="1892742"/>
            <a:chOff x="0" y="0"/>
            <a:chExt cx="4589780" cy="4578350"/>
          </a:xfrm>
        </p:grpSpPr>
        <p:sp>
          <p:nvSpPr>
            <p:cNvPr id="7" name="Freeform 7"/>
            <p:cNvSpPr/>
            <p:nvPr/>
          </p:nvSpPr>
          <p:spPr>
            <a:xfrm>
              <a:off x="232345" y="209944"/>
              <a:ext cx="2418937" cy="2345148"/>
            </a:xfrm>
            <a:custGeom>
              <a:avLst/>
              <a:gdLst/>
              <a:ahLst/>
              <a:cxnLst/>
              <a:rect l="l" t="t" r="r" b="b"/>
              <a:pathLst>
                <a:path w="2418937" h="2345148">
                  <a:moveTo>
                    <a:pt x="20688" y="139962"/>
                  </a:moveTo>
                  <a:lnTo>
                    <a:pt x="20688" y="116635"/>
                  </a:lnTo>
                  <a:cubicBezTo>
                    <a:pt x="46947" y="116635"/>
                    <a:pt x="68431" y="95641"/>
                    <a:pt x="68431" y="69981"/>
                  </a:cubicBezTo>
                  <a:cubicBezTo>
                    <a:pt x="68431" y="44321"/>
                    <a:pt x="46947" y="23327"/>
                    <a:pt x="20688" y="23327"/>
                  </a:cubicBezTo>
                  <a:lnTo>
                    <a:pt x="20688" y="0"/>
                  </a:lnTo>
                  <a:cubicBezTo>
                    <a:pt x="60474" y="0"/>
                    <a:pt x="92302" y="31102"/>
                    <a:pt x="92302" y="69981"/>
                  </a:cubicBezTo>
                  <a:cubicBezTo>
                    <a:pt x="92302" y="108859"/>
                    <a:pt x="60474" y="139962"/>
                    <a:pt x="20688" y="139962"/>
                  </a:cubicBezTo>
                  <a:close/>
                  <a:moveTo>
                    <a:pt x="1273125" y="80867"/>
                  </a:moveTo>
                  <a:lnTo>
                    <a:pt x="1273125" y="57540"/>
                  </a:lnTo>
                  <a:lnTo>
                    <a:pt x="1129898" y="57540"/>
                  </a:lnTo>
                  <a:lnTo>
                    <a:pt x="1129898" y="80867"/>
                  </a:lnTo>
                  <a:lnTo>
                    <a:pt x="1273125" y="80867"/>
                  </a:lnTo>
                  <a:close/>
                  <a:moveTo>
                    <a:pt x="1201511" y="2345148"/>
                  </a:moveTo>
                  <a:cubicBezTo>
                    <a:pt x="1241297" y="2345148"/>
                    <a:pt x="1273125" y="2314045"/>
                    <a:pt x="1273125" y="2275167"/>
                  </a:cubicBezTo>
                  <a:lnTo>
                    <a:pt x="1249254" y="2275167"/>
                  </a:lnTo>
                  <a:cubicBezTo>
                    <a:pt x="1249254" y="2300827"/>
                    <a:pt x="1227770" y="2321821"/>
                    <a:pt x="1201511" y="2321821"/>
                  </a:cubicBezTo>
                  <a:cubicBezTo>
                    <a:pt x="1175253" y="2321821"/>
                    <a:pt x="1153769" y="2300827"/>
                    <a:pt x="1153769" y="2275167"/>
                  </a:cubicBezTo>
                  <a:lnTo>
                    <a:pt x="1129898" y="2275167"/>
                  </a:lnTo>
                  <a:cubicBezTo>
                    <a:pt x="1129898" y="2313268"/>
                    <a:pt x="1161726" y="2345148"/>
                    <a:pt x="1201511" y="2345148"/>
                  </a:cubicBezTo>
                  <a:close/>
                  <a:moveTo>
                    <a:pt x="592799" y="1748753"/>
                  </a:moveTo>
                  <a:cubicBezTo>
                    <a:pt x="592799" y="1787631"/>
                    <a:pt x="624627" y="1818734"/>
                    <a:pt x="664412" y="1818734"/>
                  </a:cubicBezTo>
                  <a:lnTo>
                    <a:pt x="664412" y="1795407"/>
                  </a:lnTo>
                  <a:cubicBezTo>
                    <a:pt x="638154" y="1795407"/>
                    <a:pt x="616670" y="1774412"/>
                    <a:pt x="616670" y="1748753"/>
                  </a:cubicBezTo>
                  <a:cubicBezTo>
                    <a:pt x="616670" y="1723093"/>
                    <a:pt x="638154" y="1702098"/>
                    <a:pt x="664412" y="1702098"/>
                  </a:cubicBezTo>
                  <a:lnTo>
                    <a:pt x="664412" y="1678771"/>
                  </a:lnTo>
                  <a:cubicBezTo>
                    <a:pt x="625423" y="1678771"/>
                    <a:pt x="592799" y="1710652"/>
                    <a:pt x="592799" y="1748753"/>
                  </a:cubicBezTo>
                  <a:close/>
                  <a:moveTo>
                    <a:pt x="101054" y="1245665"/>
                  </a:moveTo>
                  <a:lnTo>
                    <a:pt x="117764" y="1228559"/>
                  </a:lnTo>
                  <a:lnTo>
                    <a:pt x="16710" y="1129808"/>
                  </a:lnTo>
                  <a:lnTo>
                    <a:pt x="0" y="1146136"/>
                  </a:lnTo>
                  <a:lnTo>
                    <a:pt x="101054" y="1245665"/>
                  </a:lnTo>
                  <a:close/>
                  <a:moveTo>
                    <a:pt x="2418937" y="644604"/>
                  </a:moveTo>
                  <a:lnTo>
                    <a:pt x="2418937" y="621277"/>
                  </a:lnTo>
                  <a:lnTo>
                    <a:pt x="2275710" y="621277"/>
                  </a:lnTo>
                  <a:lnTo>
                    <a:pt x="2275710" y="644604"/>
                  </a:lnTo>
                  <a:lnTo>
                    <a:pt x="2418937" y="644604"/>
                  </a:lnTo>
                  <a:close/>
                  <a:moveTo>
                    <a:pt x="2311517" y="1192013"/>
                  </a:moveTo>
                  <a:cubicBezTo>
                    <a:pt x="2311517" y="1230892"/>
                    <a:pt x="2343345" y="1261994"/>
                    <a:pt x="2383130" y="1261994"/>
                  </a:cubicBezTo>
                  <a:lnTo>
                    <a:pt x="2383130" y="1238667"/>
                  </a:lnTo>
                  <a:cubicBezTo>
                    <a:pt x="2356872" y="1238667"/>
                    <a:pt x="2335388" y="1217673"/>
                    <a:pt x="2335388" y="1192013"/>
                  </a:cubicBezTo>
                  <a:cubicBezTo>
                    <a:pt x="2335388" y="1166353"/>
                    <a:pt x="2356872" y="1145359"/>
                    <a:pt x="2383130" y="1145359"/>
                  </a:cubicBezTo>
                  <a:lnTo>
                    <a:pt x="2383130" y="1122032"/>
                  </a:lnTo>
                  <a:cubicBezTo>
                    <a:pt x="2344141" y="1122032"/>
                    <a:pt x="2311517" y="1153135"/>
                    <a:pt x="2311517" y="1192013"/>
                  </a:cubicBezTo>
                  <a:close/>
                  <a:moveTo>
                    <a:pt x="1235727" y="630608"/>
                  </a:moveTo>
                  <a:cubicBezTo>
                    <a:pt x="1235727" y="591730"/>
                    <a:pt x="1203899" y="560627"/>
                    <a:pt x="1164113" y="560627"/>
                  </a:cubicBezTo>
                  <a:lnTo>
                    <a:pt x="1164113" y="583954"/>
                  </a:lnTo>
                  <a:cubicBezTo>
                    <a:pt x="1190372" y="583954"/>
                    <a:pt x="1211856" y="604948"/>
                    <a:pt x="1211856" y="630608"/>
                  </a:cubicBezTo>
                  <a:cubicBezTo>
                    <a:pt x="1211856" y="656268"/>
                    <a:pt x="1190372" y="677262"/>
                    <a:pt x="1164113" y="677262"/>
                  </a:cubicBezTo>
                  <a:lnTo>
                    <a:pt x="1164113" y="700589"/>
                  </a:lnTo>
                  <a:cubicBezTo>
                    <a:pt x="1203899" y="700589"/>
                    <a:pt x="1235727" y="668709"/>
                    <a:pt x="1235727" y="630608"/>
                  </a:cubicBezTo>
                  <a:close/>
                  <a:moveTo>
                    <a:pt x="639745" y="559072"/>
                  </a:moveTo>
                  <a:lnTo>
                    <a:pt x="615874" y="559072"/>
                  </a:lnTo>
                  <a:lnTo>
                    <a:pt x="615874" y="699034"/>
                  </a:lnTo>
                  <a:lnTo>
                    <a:pt x="639745" y="699034"/>
                  </a:lnTo>
                  <a:lnTo>
                    <a:pt x="639745" y="559072"/>
                  </a:lnTo>
                  <a:close/>
                  <a:moveTo>
                    <a:pt x="1272329" y="1201344"/>
                  </a:moveTo>
                  <a:lnTo>
                    <a:pt x="1272329" y="1178017"/>
                  </a:lnTo>
                  <a:lnTo>
                    <a:pt x="1129103" y="1178017"/>
                  </a:lnTo>
                  <a:lnTo>
                    <a:pt x="1129103" y="1201344"/>
                  </a:lnTo>
                  <a:lnTo>
                    <a:pt x="1272329" y="1201344"/>
                  </a:lnTo>
                  <a:close/>
                  <a:moveTo>
                    <a:pt x="2418937" y="2320266"/>
                  </a:moveTo>
                  <a:lnTo>
                    <a:pt x="2418937" y="2296939"/>
                  </a:lnTo>
                  <a:lnTo>
                    <a:pt x="2275710" y="2296939"/>
                  </a:lnTo>
                  <a:lnTo>
                    <a:pt x="2275710" y="2320266"/>
                  </a:lnTo>
                  <a:lnTo>
                    <a:pt x="2418937" y="2320266"/>
                  </a:lnTo>
                  <a:close/>
                </a:path>
              </a:pathLst>
            </a:custGeom>
            <a:solidFill>
              <a:srgbClr val="38383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14840" y="209944"/>
              <a:ext cx="2423711" cy="2379361"/>
            </a:xfrm>
            <a:custGeom>
              <a:avLst/>
              <a:gdLst/>
              <a:ahLst/>
              <a:cxnLst/>
              <a:rect l="l" t="t" r="r" b="b"/>
              <a:pathLst>
                <a:path w="2423711" h="2379361">
                  <a:moveTo>
                    <a:pt x="2376764" y="1820289"/>
                  </a:moveTo>
                  <a:lnTo>
                    <a:pt x="2352893" y="1820289"/>
                  </a:lnTo>
                  <a:lnTo>
                    <a:pt x="2352893" y="1680326"/>
                  </a:lnTo>
                  <a:lnTo>
                    <a:pt x="2376764" y="1680326"/>
                  </a:lnTo>
                  <a:lnTo>
                    <a:pt x="2376764" y="1820289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139962"/>
                  </a:lnTo>
                  <a:lnTo>
                    <a:pt x="657250" y="139962"/>
                  </a:lnTo>
                  <a:lnTo>
                    <a:pt x="657250" y="0"/>
                  </a:lnTo>
                  <a:close/>
                  <a:moveTo>
                    <a:pt x="33419" y="690481"/>
                  </a:moveTo>
                  <a:lnTo>
                    <a:pt x="16710" y="674152"/>
                  </a:lnTo>
                  <a:lnTo>
                    <a:pt x="117764" y="575401"/>
                  </a:lnTo>
                  <a:lnTo>
                    <a:pt x="134474" y="591730"/>
                  </a:lnTo>
                  <a:lnTo>
                    <a:pt x="33419" y="690481"/>
                  </a:lnTo>
                  <a:close/>
                  <a:moveTo>
                    <a:pt x="1729858" y="27992"/>
                  </a:moveTo>
                  <a:lnTo>
                    <a:pt x="1746567" y="11663"/>
                  </a:lnTo>
                  <a:lnTo>
                    <a:pt x="1847622" y="110414"/>
                  </a:lnTo>
                  <a:lnTo>
                    <a:pt x="1830912" y="126743"/>
                  </a:lnTo>
                  <a:lnTo>
                    <a:pt x="1729858" y="27992"/>
                  </a:lnTo>
                  <a:close/>
                  <a:moveTo>
                    <a:pt x="1863536" y="664821"/>
                  </a:moveTo>
                  <a:lnTo>
                    <a:pt x="1839665" y="664821"/>
                  </a:lnTo>
                  <a:cubicBezTo>
                    <a:pt x="1839665" y="639161"/>
                    <a:pt x="1818181" y="618167"/>
                    <a:pt x="1791923" y="618167"/>
                  </a:cubicBezTo>
                  <a:cubicBezTo>
                    <a:pt x="1765664" y="618167"/>
                    <a:pt x="1744180" y="639161"/>
                    <a:pt x="1744180" y="664821"/>
                  </a:cubicBezTo>
                  <a:lnTo>
                    <a:pt x="1720309" y="664821"/>
                  </a:lnTo>
                  <a:cubicBezTo>
                    <a:pt x="1720309" y="625943"/>
                    <a:pt x="1752137" y="594840"/>
                    <a:pt x="1791923" y="594840"/>
                  </a:cubicBezTo>
                  <a:cubicBezTo>
                    <a:pt x="1830912" y="594840"/>
                    <a:pt x="1863536" y="626720"/>
                    <a:pt x="1863536" y="664821"/>
                  </a:cubicBezTo>
                  <a:close/>
                  <a:moveTo>
                    <a:pt x="1180823" y="1812513"/>
                  </a:moveTo>
                  <a:lnTo>
                    <a:pt x="1164113" y="1796184"/>
                  </a:lnTo>
                  <a:lnTo>
                    <a:pt x="1265167" y="1697433"/>
                  </a:lnTo>
                  <a:lnTo>
                    <a:pt x="1281877" y="1713762"/>
                  </a:lnTo>
                  <a:lnTo>
                    <a:pt x="1180823" y="1812513"/>
                  </a:lnTo>
                  <a:close/>
                  <a:moveTo>
                    <a:pt x="82753" y="1819511"/>
                  </a:moveTo>
                  <a:lnTo>
                    <a:pt x="58882" y="1819511"/>
                  </a:lnTo>
                  <a:lnTo>
                    <a:pt x="58882" y="1679549"/>
                  </a:lnTo>
                  <a:lnTo>
                    <a:pt x="82753" y="1679549"/>
                  </a:lnTo>
                  <a:lnTo>
                    <a:pt x="82753" y="1819511"/>
                  </a:lnTo>
                  <a:close/>
                  <a:moveTo>
                    <a:pt x="1803062" y="2379361"/>
                  </a:moveTo>
                  <a:lnTo>
                    <a:pt x="1779191" y="2379361"/>
                  </a:lnTo>
                  <a:lnTo>
                    <a:pt x="1779191" y="2239399"/>
                  </a:lnTo>
                  <a:lnTo>
                    <a:pt x="1803062" y="2239399"/>
                  </a:lnTo>
                  <a:lnTo>
                    <a:pt x="1803062" y="2379361"/>
                  </a:lnTo>
                  <a:close/>
                  <a:moveTo>
                    <a:pt x="143226" y="2344370"/>
                  </a:moveTo>
                  <a:lnTo>
                    <a:pt x="119355" y="2344370"/>
                  </a:lnTo>
                  <a:cubicBezTo>
                    <a:pt x="119355" y="2318711"/>
                    <a:pt x="97871" y="2297716"/>
                    <a:pt x="71613" y="2297716"/>
                  </a:cubicBezTo>
                  <a:cubicBezTo>
                    <a:pt x="45355" y="2297716"/>
                    <a:pt x="23871" y="2318711"/>
                    <a:pt x="23871" y="2344370"/>
                  </a:cubicBezTo>
                  <a:lnTo>
                    <a:pt x="0" y="2344370"/>
                  </a:lnTo>
                  <a:cubicBezTo>
                    <a:pt x="0" y="2305492"/>
                    <a:pt x="31828" y="2274389"/>
                    <a:pt x="71613" y="2274389"/>
                  </a:cubicBezTo>
                  <a:cubicBezTo>
                    <a:pt x="111398" y="2274389"/>
                    <a:pt x="143226" y="2305492"/>
                    <a:pt x="143226" y="2344370"/>
                  </a:cubicBezTo>
                  <a:close/>
                  <a:moveTo>
                    <a:pt x="2322656" y="127521"/>
                  </a:moveTo>
                  <a:lnTo>
                    <a:pt x="2305946" y="111192"/>
                  </a:lnTo>
                  <a:lnTo>
                    <a:pt x="2407001" y="12441"/>
                  </a:lnTo>
                  <a:lnTo>
                    <a:pt x="2423711" y="28770"/>
                  </a:lnTo>
                  <a:lnTo>
                    <a:pt x="2322656" y="127521"/>
                  </a:lnTo>
                  <a:close/>
                  <a:moveTo>
                    <a:pt x="601551" y="2370030"/>
                  </a:moveTo>
                  <a:lnTo>
                    <a:pt x="584841" y="2353701"/>
                  </a:lnTo>
                  <a:lnTo>
                    <a:pt x="685896" y="2254950"/>
                  </a:lnTo>
                  <a:lnTo>
                    <a:pt x="702605" y="2271279"/>
                  </a:lnTo>
                  <a:lnTo>
                    <a:pt x="601551" y="2370030"/>
                  </a:lnTo>
                  <a:close/>
                  <a:moveTo>
                    <a:pt x="1746567" y="1249553"/>
                  </a:moveTo>
                  <a:lnTo>
                    <a:pt x="1729858" y="1233224"/>
                  </a:lnTo>
                  <a:lnTo>
                    <a:pt x="1830912" y="1134473"/>
                  </a:lnTo>
                  <a:lnTo>
                    <a:pt x="1847622" y="1150802"/>
                  </a:lnTo>
                  <a:lnTo>
                    <a:pt x="1746567" y="1249553"/>
                  </a:lnTo>
                  <a:close/>
                  <a:moveTo>
                    <a:pt x="573701" y="1154690"/>
                  </a:moveTo>
                  <a:lnTo>
                    <a:pt x="597573" y="1154690"/>
                  </a:lnTo>
                  <a:cubicBezTo>
                    <a:pt x="597573" y="1180350"/>
                    <a:pt x="619056" y="1201344"/>
                    <a:pt x="645315" y="1201344"/>
                  </a:cubicBezTo>
                  <a:cubicBezTo>
                    <a:pt x="671573" y="1201344"/>
                    <a:pt x="693057" y="1180350"/>
                    <a:pt x="693057" y="1154690"/>
                  </a:cubicBezTo>
                  <a:lnTo>
                    <a:pt x="716928" y="1154690"/>
                  </a:lnTo>
                  <a:cubicBezTo>
                    <a:pt x="716928" y="1193568"/>
                    <a:pt x="685100" y="1224671"/>
                    <a:pt x="645315" y="1224671"/>
                  </a:cubicBezTo>
                  <a:cubicBezTo>
                    <a:pt x="606325" y="1224671"/>
                    <a:pt x="573701" y="1193568"/>
                    <a:pt x="573701" y="1154690"/>
                  </a:cubicBezTo>
                  <a:close/>
                  <a:moveTo>
                    <a:pt x="1863536" y="1783743"/>
                  </a:moveTo>
                  <a:lnTo>
                    <a:pt x="1839665" y="1783743"/>
                  </a:lnTo>
                  <a:cubicBezTo>
                    <a:pt x="1839665" y="1758083"/>
                    <a:pt x="1818181" y="1737089"/>
                    <a:pt x="1791923" y="1737089"/>
                  </a:cubicBezTo>
                  <a:cubicBezTo>
                    <a:pt x="1765664" y="1737089"/>
                    <a:pt x="1744180" y="1758083"/>
                    <a:pt x="1744180" y="1783743"/>
                  </a:cubicBezTo>
                  <a:lnTo>
                    <a:pt x="1720309" y="1783743"/>
                  </a:lnTo>
                  <a:cubicBezTo>
                    <a:pt x="1720309" y="1744865"/>
                    <a:pt x="1752137" y="1713762"/>
                    <a:pt x="1791923" y="1713762"/>
                  </a:cubicBezTo>
                  <a:cubicBezTo>
                    <a:pt x="1831708" y="1713762"/>
                    <a:pt x="1863536" y="1745642"/>
                    <a:pt x="1863536" y="1783743"/>
                  </a:cubicBezTo>
                  <a:close/>
                </a:path>
              </a:pathLst>
            </a:custGeom>
            <a:solidFill>
              <a:srgbClr val="2ED47B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866663" y="2018164"/>
            <a:ext cx="2497552" cy="2568026"/>
            <a:chOff x="0" y="-47625"/>
            <a:chExt cx="4995104" cy="513605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4995104" cy="717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1335" spc="20">
                  <a:solidFill>
                    <a:srgbClr val="242725"/>
                  </a:solidFill>
                  <a:latin typeface="Inter Bold" panose="020B0802030000000004"/>
                </a:rPr>
                <a:t>EMAIL</a:t>
              </a:r>
              <a:endParaRPr lang="en-US" sz="1335" spc="20">
                <a:solidFill>
                  <a:srgbClr val="242725"/>
                </a:solidFill>
                <a:latin typeface="Inter Bold" panose="020B0802030000000004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161627"/>
              <a:ext cx="4995104" cy="717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1335" spc="20">
                  <a:solidFill>
                    <a:srgbClr val="242725"/>
                  </a:solidFill>
                  <a:latin typeface="Inter Bold" panose="020B0802030000000004"/>
                </a:rPr>
                <a:t>WEBSITE</a:t>
              </a:r>
              <a:endParaRPr lang="en-US" sz="1335" spc="20">
                <a:solidFill>
                  <a:srgbClr val="242725"/>
                </a:solidFill>
                <a:latin typeface="Inter Bold" panose="020B0802030000000004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370879"/>
              <a:ext cx="4995104" cy="717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  <a:spcBef>
                  <a:spcPct val="0"/>
                </a:spcBef>
              </a:pPr>
              <a:r>
                <a:rPr lang="en-US" sz="1335" spc="20">
                  <a:solidFill>
                    <a:srgbClr val="242725"/>
                  </a:solidFill>
                  <a:latin typeface="Inter Bold" panose="020B0802030000000004"/>
                </a:rPr>
                <a:t>PHONE</a:t>
              </a:r>
              <a:endParaRPr lang="en-US" sz="1335" spc="20">
                <a:solidFill>
                  <a:srgbClr val="242725"/>
                </a:solidFill>
                <a:latin typeface="Inter Bold" panose="020B08020300000000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-3271596" y="-4143845"/>
            <a:ext cx="4144237" cy="4144237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 rot="0">
            <a:off x="3973719" y="1310094"/>
            <a:ext cx="4144237" cy="4144237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</p:sp>
      </p:grpSp>
      <p:sp>
        <p:nvSpPr>
          <p:cNvPr id="21" name="Text Box 20"/>
          <p:cNvSpPr txBox="1"/>
          <p:nvPr/>
        </p:nvSpPr>
        <p:spPr>
          <a:xfrm>
            <a:off x="8866505" y="2466975"/>
            <a:ext cx="2185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cocoshot@gmail.com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866505" y="3559175"/>
            <a:ext cx="200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www.cocoshot.com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866505" y="4745990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123-4567-890</a:t>
            </a:r>
            <a:endParaRPr lang="en-US"/>
          </a:p>
        </p:txBody>
      </p:sp>
      <p:pic>
        <p:nvPicPr>
          <p:cNvPr id="12" name="Picture 11" descr="istockphoto-1190251269-612x612as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0" y="1691640"/>
            <a:ext cx="4507230" cy="3380105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 rot="180000">
            <a:off x="10085705" y="-1359535"/>
            <a:ext cx="2551430" cy="3382010"/>
            <a:chOff x="13037" y="-7424"/>
            <a:chExt cx="9894" cy="12526"/>
          </a:xfrm>
          <a:solidFill>
            <a:srgbClr val="A0D86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770255" y="4353560"/>
            <a:ext cx="3131820" cy="3131820"/>
          </a:xfrm>
          <a:prstGeom prst="rtTriangle">
            <a:avLst/>
          </a:prstGeom>
          <a:solidFill>
            <a:srgbClr val="A0D86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6439">
            <a:off x="394849" y="2063264"/>
            <a:ext cx="1774397" cy="7114613"/>
            <a:chOff x="0" y="0"/>
            <a:chExt cx="700997" cy="2810712"/>
          </a:xfrm>
          <a:solidFill>
            <a:srgbClr val="92D25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700997" cy="2810712"/>
            </a:xfrm>
            <a:custGeom>
              <a:avLst/>
              <a:gdLst/>
              <a:ahLst/>
              <a:cxnLst/>
              <a:rect l="l" t="t" r="r" b="b"/>
              <a:pathLst>
                <a:path w="700997" h="2810712">
                  <a:moveTo>
                    <a:pt x="0" y="0"/>
                  </a:moveTo>
                  <a:lnTo>
                    <a:pt x="700997" y="0"/>
                  </a:lnTo>
                  <a:lnTo>
                    <a:pt x="700997" y="2810712"/>
                  </a:lnTo>
                  <a:lnTo>
                    <a:pt x="0" y="2810712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00997" cy="2848812"/>
            </a:xfrm>
            <a:prstGeom prst="rect">
              <a:avLst/>
            </a:prstGeom>
            <a:grpFill/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-2566439">
            <a:off x="10714235" y="-1836935"/>
            <a:ext cx="1774397" cy="7114613"/>
            <a:chOff x="0" y="0"/>
            <a:chExt cx="700997" cy="2810712"/>
          </a:xfrm>
          <a:solidFill>
            <a:srgbClr val="92D250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700997" cy="2810712"/>
            </a:xfrm>
            <a:custGeom>
              <a:avLst/>
              <a:gdLst/>
              <a:ahLst/>
              <a:cxnLst/>
              <a:rect l="l" t="t" r="r" b="b"/>
              <a:pathLst>
                <a:path w="700997" h="2810712">
                  <a:moveTo>
                    <a:pt x="0" y="0"/>
                  </a:moveTo>
                  <a:lnTo>
                    <a:pt x="700997" y="0"/>
                  </a:lnTo>
                  <a:lnTo>
                    <a:pt x="700997" y="2810712"/>
                  </a:lnTo>
                  <a:lnTo>
                    <a:pt x="0" y="2810712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00997" cy="2848812"/>
            </a:xfrm>
            <a:prstGeom prst="rect">
              <a:avLst/>
            </a:prstGeom>
            <a:grpFill/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-2566439">
            <a:off x="63591" y="304041"/>
            <a:ext cx="420187" cy="5608689"/>
            <a:chOff x="0" y="0"/>
            <a:chExt cx="166000" cy="22157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000" cy="2215778"/>
            </a:xfrm>
            <a:custGeom>
              <a:avLst/>
              <a:gdLst/>
              <a:ahLst/>
              <a:cxnLst/>
              <a:rect l="l" t="t" r="r" b="b"/>
              <a:pathLst>
                <a:path w="166000" h="2215778">
                  <a:moveTo>
                    <a:pt x="0" y="0"/>
                  </a:moveTo>
                  <a:lnTo>
                    <a:pt x="166000" y="0"/>
                  </a:lnTo>
                  <a:lnTo>
                    <a:pt x="166000" y="2215778"/>
                  </a:lnTo>
                  <a:lnTo>
                    <a:pt x="0" y="2215778"/>
                  </a:lnTo>
                  <a:close/>
                </a:path>
              </a:pathLst>
            </a:custGeom>
            <a:gradFill rotWithShape="1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6000" cy="225387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-2566439">
            <a:off x="11981907" y="856751"/>
            <a:ext cx="420187" cy="5608689"/>
            <a:chOff x="0" y="0"/>
            <a:chExt cx="166000" cy="22157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6000" cy="2215778"/>
            </a:xfrm>
            <a:custGeom>
              <a:avLst/>
              <a:gdLst/>
              <a:ahLst/>
              <a:cxnLst/>
              <a:rect l="l" t="t" r="r" b="b"/>
              <a:pathLst>
                <a:path w="166000" h="2215778">
                  <a:moveTo>
                    <a:pt x="0" y="0"/>
                  </a:moveTo>
                  <a:lnTo>
                    <a:pt x="166000" y="0"/>
                  </a:lnTo>
                  <a:lnTo>
                    <a:pt x="166000" y="2215778"/>
                  </a:lnTo>
                  <a:lnTo>
                    <a:pt x="0" y="2215778"/>
                  </a:lnTo>
                  <a:close/>
                </a:path>
              </a:pathLst>
            </a:custGeom>
            <a:gradFill rotWithShape="1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6000" cy="225387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79134" y="2073631"/>
            <a:ext cx="5633732" cy="435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70"/>
              </a:lnSpc>
            </a:pPr>
            <a:r>
              <a:rPr lang="en-US" sz="11425">
                <a:solidFill>
                  <a:srgbClr val="FFFFFF"/>
                </a:solidFill>
                <a:latin typeface="Montserrat Ultra-Bold" panose="00000900000000000000"/>
              </a:rPr>
              <a:t>Thank you</a:t>
            </a:r>
            <a:endParaRPr lang="en-US" sz="11425">
              <a:solidFill>
                <a:srgbClr val="FFFFFF"/>
              </a:solidFill>
              <a:latin typeface="Montserrat Ultra-Bold" panose="000009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3710305" y="2606040"/>
            <a:ext cx="6074410" cy="3632835"/>
          </a:xfrm>
          <a:prstGeom prst="rect">
            <a:avLst/>
          </a:prstGeom>
        </p:spPr>
      </p:pic>
      <p:pic>
        <p:nvPicPr>
          <p:cNvPr id="5" name="Picture 4" descr="Picsart_24-02-18_23-01-44-9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650875"/>
            <a:ext cx="2872740" cy="51085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20895" y="17684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Who are we...?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9010" y="5244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80000">
            <a:off x="10734040" y="-4947285"/>
            <a:ext cx="4731385" cy="5991225"/>
            <a:chOff x="13037" y="-7424"/>
            <a:chExt cx="9894" cy="12526"/>
          </a:xfrm>
        </p:grpSpPr>
        <p:sp>
          <p:nvSpPr>
            <p:cNvPr id="10" name="Flowchart: Alternate Process 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Alternate Process 1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lowchart: Alternate Process 1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" name="Right Triangle 13"/>
          <p:cNvSpPr/>
          <p:nvPr/>
        </p:nvSpPr>
        <p:spPr>
          <a:xfrm>
            <a:off x="-312420" y="373761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2310765" y="1979930"/>
            <a:ext cx="6074410" cy="36328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41220" y="1054100"/>
            <a:ext cx="59315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Arial Rounded MT Bold" panose="020F0704030504030204" charset="0"/>
                <a:cs typeface="Arial Rounded MT Bold" panose="020F0704030504030204" charset="0"/>
              </a:rPr>
              <a:t>“Get ready to taste the tropics with our latest venture - introducing the newest sensation in coconut cuisine! At our brand-new COCO SHOT foods company”</a:t>
            </a:r>
            <a:endParaRPr lang="en-US" sz="32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59010" y="5244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0000">
            <a:off x="10505440" y="-4718685"/>
            <a:ext cx="4731385" cy="5991225"/>
            <a:chOff x="13037" y="-7424"/>
            <a:chExt cx="9894" cy="12526"/>
          </a:xfrm>
        </p:grpSpPr>
        <p:sp>
          <p:nvSpPr>
            <p:cNvPr id="4" name="Flowchart: Alternate Process 3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Flowchart: Alternate Process 4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Flowchart: Alternate Process 5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5" name="Right Triangle 14"/>
          <p:cNvSpPr/>
          <p:nvPr/>
        </p:nvSpPr>
        <p:spPr>
          <a:xfrm>
            <a:off x="-541020" y="396621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2586355" y="924560"/>
            <a:ext cx="5753100" cy="34404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2895" y="2560320"/>
            <a:ext cx="10190480" cy="322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      </a:t>
            </a:r>
            <a:r>
              <a:rPr lang="en-US" sz="8000">
                <a:latin typeface="Arial Rounded MT Bold" panose="020F0704030504030204" charset="0"/>
                <a:cs typeface="Arial Rounded MT Bold" panose="020F0704030504030204" charset="0"/>
              </a:rPr>
              <a:t>       </a:t>
            </a:r>
            <a:r>
              <a:rPr lang="en-US" sz="6600">
                <a:latin typeface="Arial Rounded MT Bold" panose="020F0704030504030204" charset="0"/>
                <a:cs typeface="Arial Rounded MT Bold" panose="020F0704030504030204" charset="0"/>
              </a:rPr>
              <a:t> WHAT WE DO ...?</a:t>
            </a:r>
            <a:r>
              <a:rPr lang="en-US" sz="8000">
                <a:latin typeface="Arial Rounded MT Bold" panose="020F0704030504030204" charset="0"/>
                <a:cs typeface="Arial Rounded MT Bold" panose="020F0704030504030204" charset="0"/>
              </a:rPr>
              <a:t> </a:t>
            </a:r>
            <a:r>
              <a:rPr lang="en-US">
                <a:latin typeface="Arial Rounded MT Bold" panose="020F0704030504030204" charset="0"/>
                <a:cs typeface="Arial Rounded MT Bold" panose="020F070403050403020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/>
              <a:t>   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80000">
            <a:off x="10276840" y="-4490085"/>
            <a:ext cx="4731385" cy="5991225"/>
            <a:chOff x="13037" y="-7424"/>
            <a:chExt cx="9894" cy="12526"/>
          </a:xfrm>
        </p:grpSpPr>
        <p:sp>
          <p:nvSpPr>
            <p:cNvPr id="8" name="Flowchart: Alternate Process 7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lowchart: Alternate Process 9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Alternate Process 10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Right Triangle 11"/>
          <p:cNvSpPr/>
          <p:nvPr/>
        </p:nvSpPr>
        <p:spPr>
          <a:xfrm>
            <a:off x="-769620" y="419481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3827145" y="1001395"/>
            <a:ext cx="5753100" cy="3440430"/>
          </a:xfrm>
          <a:prstGeom prst="rect">
            <a:avLst/>
          </a:prstGeom>
        </p:spPr>
      </p:pic>
      <p:pic>
        <p:nvPicPr>
          <p:cNvPr id="4" name="Picture 3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390"/>
            <a:ext cx="2933700" cy="34925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85845" y="2676525"/>
            <a:ext cx="6663055" cy="3426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“we're on a mission to bring the exotic flavors of the coconut to your table. From creamy coconut milk to melty ice cream, our products are crafted with the finest ingredients and a commitment to quality. Welcome to a world of coconut-infused goodness - where every dish is a taste of sunshine and pure delight!”</a:t>
            </a:r>
            <a:endParaRPr lang="en-US" sz="2400"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 rot="180000">
            <a:off x="10048240" y="-4231005"/>
            <a:ext cx="4731385" cy="5991225"/>
            <a:chOff x="13037" y="-7424"/>
            <a:chExt cx="9894" cy="12526"/>
          </a:xfrm>
        </p:grpSpPr>
        <p:sp>
          <p:nvSpPr>
            <p:cNvPr id="8" name="Flowchart: Alternate Process 7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lowchart: Alternate Process 9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Flowchart: Alternate Process 10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Right Triangle 11"/>
          <p:cNvSpPr/>
          <p:nvPr/>
        </p:nvSpPr>
        <p:spPr>
          <a:xfrm>
            <a:off x="-998220" y="445389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2871470" y="113665"/>
            <a:ext cx="5415915" cy="32385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141730" y="558165"/>
            <a:ext cx="1917700" cy="2667000"/>
            <a:chOff x="1798" y="879"/>
            <a:chExt cx="3020" cy="4200"/>
          </a:xfrm>
        </p:grpSpPr>
        <p:sp>
          <p:nvSpPr>
            <p:cNvPr id="39" name="Oval 38"/>
            <p:cNvSpPr/>
            <p:nvPr/>
          </p:nvSpPr>
          <p:spPr>
            <a:xfrm>
              <a:off x="3178" y="3399"/>
              <a:ext cx="268" cy="346"/>
            </a:xfrm>
            <a:prstGeom prst="ellipse">
              <a:avLst/>
            </a:prstGeom>
            <a:solidFill>
              <a:srgbClr val="92D250"/>
            </a:solidFill>
            <a:ln w="28575">
              <a:solidFill>
                <a:srgbClr val="92D2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98" y="879"/>
              <a:ext cx="3020" cy="4200"/>
              <a:chOff x="1798" y="879"/>
              <a:chExt cx="3020" cy="4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798" y="2059"/>
                <a:ext cx="3020" cy="3020"/>
                <a:chOff x="1798" y="2059"/>
                <a:chExt cx="3020" cy="302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798" y="2059"/>
                  <a:ext cx="3020" cy="3020"/>
                </a:xfrm>
                <a:prstGeom prst="ellipse">
                  <a:avLst/>
                </a:prstGeom>
                <a:noFill/>
                <a:ln w="53975">
                  <a:solidFill>
                    <a:srgbClr val="92D2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038" y="2279"/>
                  <a:ext cx="2561" cy="2561"/>
                </a:xfrm>
                <a:prstGeom prst="ellipse">
                  <a:avLst/>
                </a:prstGeom>
                <a:noFill/>
                <a:ln w="22225">
                  <a:solidFill>
                    <a:srgbClr val="92D2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2278" y="2539"/>
                <a:ext cx="2080" cy="2080"/>
              </a:xfrm>
              <a:prstGeom prst="ellipse">
                <a:avLst/>
              </a:prstGeom>
              <a:noFill/>
              <a:ln w="57150"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558" y="2819"/>
                <a:ext cx="1505" cy="1505"/>
              </a:xfrm>
              <a:prstGeom prst="ellipse">
                <a:avLst/>
              </a:prstGeom>
              <a:noFill/>
              <a:ln w="57150"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78" y="3039"/>
                <a:ext cx="1046" cy="1046"/>
              </a:xfrm>
              <a:prstGeom prst="ellipse">
                <a:avLst/>
              </a:prstGeom>
              <a:noFill/>
              <a:ln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978" y="3239"/>
                <a:ext cx="666" cy="666"/>
              </a:xfrm>
              <a:prstGeom prst="ellipse">
                <a:avLst/>
              </a:prstGeom>
              <a:noFill/>
              <a:ln w="66675"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flipV="1">
                <a:off x="1939" y="879"/>
                <a:ext cx="2740" cy="2740"/>
              </a:xfrm>
              <a:prstGeom prst="triangle">
                <a:avLst/>
              </a:prstGeom>
              <a:solidFill>
                <a:srgbClr val="92D250"/>
              </a:solidFill>
              <a:ln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40" name="Text Box 39"/>
          <p:cNvSpPr txBox="1"/>
          <p:nvPr/>
        </p:nvSpPr>
        <p:spPr>
          <a:xfrm>
            <a:off x="4381500" y="16122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OUR VISION</a:t>
            </a:r>
            <a:endParaRPr lang="en-US" sz="3600"/>
          </a:p>
        </p:txBody>
      </p:sp>
      <p:grpSp>
        <p:nvGrpSpPr>
          <p:cNvPr id="7" name="Group 6"/>
          <p:cNvGrpSpPr/>
          <p:nvPr/>
        </p:nvGrpSpPr>
        <p:grpSpPr>
          <a:xfrm>
            <a:off x="3345815" y="3214370"/>
            <a:ext cx="6367780" cy="2719070"/>
            <a:chOff x="5048" y="5079"/>
            <a:chExt cx="10028" cy="4282"/>
          </a:xfrm>
        </p:grpSpPr>
        <p:sp>
          <p:nvSpPr>
            <p:cNvPr id="2" name="Text Box 1"/>
            <p:cNvSpPr txBox="1"/>
            <p:nvPr/>
          </p:nvSpPr>
          <p:spPr>
            <a:xfrm>
              <a:off x="5048" y="5079"/>
              <a:ext cx="10028" cy="4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We want to provide the best quality and hygienic nuts and dry fruit products to every Indian family and make them healthy</a:t>
              </a:r>
              <a:endParaRPr lang="en-US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048" y="6877"/>
              <a:ext cx="8026" cy="14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>
                  <a:latin typeface="Arial Rounded MT Bold" panose="020F0704030504030204" charset="0"/>
                  <a:cs typeface="Arial Rounded MT Bold" panose="020F0704030504030204" charset="0"/>
                </a:rPr>
                <a:t>And we want to support farmers by increasing their productivity</a:t>
              </a:r>
              <a:endParaRPr lang="en-US" sz="2000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048" y="834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latin typeface="Arial Rounded MT Bold" panose="020F0704030504030204" charset="0"/>
                  <a:cs typeface="Arial Rounded MT Bold" panose="020F0704030504030204" charset="0"/>
                </a:rPr>
                <a:t>To reach our Indian COCO SHOT to each Indian family </a:t>
              </a:r>
              <a:endParaRPr lang="en-US"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3215640" y="4547870"/>
            <a:ext cx="120650" cy="120650"/>
          </a:xfrm>
          <a:prstGeom prst="ellips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25165" y="3352165"/>
            <a:ext cx="120650" cy="120650"/>
          </a:xfrm>
          <a:prstGeom prst="ellips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5480" y="5402580"/>
            <a:ext cx="120650" cy="120650"/>
          </a:xfrm>
          <a:prstGeom prst="ellips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80000">
            <a:off x="9895840" y="-4078605"/>
            <a:ext cx="4731385" cy="5991225"/>
            <a:chOff x="13037" y="-7424"/>
            <a:chExt cx="9894" cy="12526"/>
          </a:xfrm>
        </p:grpSpPr>
        <p:sp>
          <p:nvSpPr>
            <p:cNvPr id="6" name="Flowchart: Alternate Process 5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Flowchart: Alternate Process 11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Flowchart: Alternate Process 13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5" name="Right Triangle 14"/>
          <p:cNvSpPr/>
          <p:nvPr/>
        </p:nvSpPr>
        <p:spPr>
          <a:xfrm>
            <a:off x="-1150620" y="460629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" name="Picture 48" descr="Capture123"/>
          <p:cNvPicPr>
            <a:picLocks noChangeAspect="1"/>
          </p:cNvPicPr>
          <p:nvPr/>
        </p:nvPicPr>
        <p:blipFill>
          <a:blip r:embed="rId1">
            <a:alphaModFix amt="45000"/>
          </a:blip>
          <a:stretch>
            <a:fillRect/>
          </a:stretch>
        </p:blipFill>
        <p:spPr>
          <a:xfrm>
            <a:off x="1539240" y="3538220"/>
            <a:ext cx="4431030" cy="264922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869180" y="1428115"/>
            <a:ext cx="3672840" cy="4801235"/>
            <a:chOff x="6420" y="2558"/>
            <a:chExt cx="4983" cy="7040"/>
          </a:xfrm>
        </p:grpSpPr>
        <p:grpSp>
          <p:nvGrpSpPr>
            <p:cNvPr id="8" name="Group 7"/>
            <p:cNvGrpSpPr/>
            <p:nvPr/>
          </p:nvGrpSpPr>
          <p:grpSpPr>
            <a:xfrm>
              <a:off x="6420" y="2558"/>
              <a:ext cx="4961" cy="7040"/>
              <a:chOff x="5902" y="1296"/>
              <a:chExt cx="4839" cy="9564"/>
            </a:xfrm>
            <a:solidFill>
              <a:schemeClr val="bg1"/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5902" y="3149"/>
                <a:ext cx="4839" cy="5859"/>
              </a:xfrm>
              <a:prstGeom prst="flowChartProcess">
                <a:avLst/>
              </a:prstGeom>
              <a:grpFill/>
              <a:ln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  <a:p>
                <a:pPr algn="ctr"/>
                <a:endParaRPr lang="en-US"/>
              </a:p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5923" y="1296"/>
                <a:ext cx="4818" cy="1853"/>
              </a:xfrm>
              <a:prstGeom prst="triangle">
                <a:avLst>
                  <a:gd name="adj" fmla="val 50000"/>
                </a:avLst>
              </a:prstGeom>
              <a:grpFill/>
              <a:ln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flipV="1">
                <a:off x="5923" y="9008"/>
                <a:ext cx="4818" cy="1853"/>
              </a:xfrm>
              <a:prstGeom prst="triangle">
                <a:avLst>
                  <a:gd name="adj" fmla="val 50000"/>
                </a:avLst>
              </a:prstGeom>
              <a:grpFill/>
              <a:ln>
                <a:solidFill>
                  <a:srgbClr val="92D25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" name="Isosceles Triangle 9"/>
            <p:cNvSpPr/>
            <p:nvPr/>
          </p:nvSpPr>
          <p:spPr>
            <a:xfrm>
              <a:off x="6442" y="2578"/>
              <a:ext cx="4939" cy="1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642" y="2778"/>
              <a:ext cx="4600" cy="1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6442" y="8189"/>
              <a:ext cx="4961" cy="124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6823" y="8447"/>
              <a:ext cx="4172" cy="1145"/>
            </a:xfrm>
            <a:prstGeom prst="triangle">
              <a:avLst/>
            </a:prstGeom>
            <a:solidFill>
              <a:srgbClr val="92D25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r:id="rId2" p14:bwMode="auto">
              <p14:nvContentPartPr>
                <p14:cNvPr id="15" name="Ink 14"/>
                <p14:cNvContentPartPr/>
                <p14:nvPr/>
              </p14:nvContentPartPr>
              <p14:xfrm>
                <a:off x="6512" y="8174"/>
                <a:ext cx="106" cy="61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"/>
              </p:blipFill>
              <p:spPr>
                <a:xfrm>
                  <a:off x="6512" y="8174"/>
                  <a:ext cx="106" cy="6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16" name="Ink 15"/>
                <p14:cNvContentPartPr/>
                <p14:nvPr/>
              </p14:nvContentPartPr>
              <p14:xfrm>
                <a:off x="6472" y="8189"/>
                <a:ext cx="71" cy="61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5"/>
              </p:blipFill>
              <p:spPr>
                <a:xfrm>
                  <a:off x="6472" y="8189"/>
                  <a:ext cx="71" cy="6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17" name="Ink 16"/>
                <p14:cNvContentPartPr/>
                <p14:nvPr/>
              </p14:nvContentPartPr>
              <p14:xfrm>
                <a:off x="11271" y="8190"/>
                <a:ext cx="31" cy="51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11271" y="8190"/>
                  <a:ext cx="31" cy="51"/>
                </a:xfrm>
                <a:prstGeom prst="rect"/>
              </p:spPr>
            </p:pic>
          </mc:Fallback>
        </mc:AlternateContent>
        <p:sp>
          <p:nvSpPr>
            <p:cNvPr id="22" name="Isosceles Triangle 21"/>
            <p:cNvSpPr/>
            <p:nvPr/>
          </p:nvSpPr>
          <p:spPr>
            <a:xfrm rot="10800000" flipV="1">
              <a:off x="6826" y="2573"/>
              <a:ext cx="4172" cy="114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Ink 2"/>
              <p14:cNvContentPartPr/>
              <p14:nvPr/>
            </p14:nvContentPartPr>
            <p14:xfrm>
              <a:off x="7280910" y="5382895"/>
              <a:ext cx="78740" cy="165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9"/>
            </p:blipFill>
            <p:spPr>
              <a:xfrm>
                <a:off x="7280910" y="5382895"/>
                <a:ext cx="78740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Ink 3"/>
              <p14:cNvContentPartPr/>
              <p14:nvPr/>
            </p14:nvContentPartPr>
            <p14:xfrm>
              <a:off x="7330440" y="5390515"/>
              <a:ext cx="29210" cy="381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1"/>
            </p:blipFill>
            <p:spPr>
              <a:xfrm>
                <a:off x="7330440" y="5390515"/>
                <a:ext cx="29210" cy="3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3" name="Ink 22"/>
              <p14:cNvContentPartPr/>
              <p14:nvPr/>
            </p14:nvContentPartPr>
            <p14:xfrm>
              <a:off x="2925445" y="5346700"/>
              <a:ext cx="57785" cy="368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3"/>
            </p:blipFill>
            <p:spPr>
              <a:xfrm>
                <a:off x="2925445" y="5346700"/>
                <a:ext cx="57785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4" name="Ink 23"/>
              <p14:cNvContentPartPr/>
              <p14:nvPr/>
            </p14:nvContentPartPr>
            <p14:xfrm>
              <a:off x="2922905" y="5385435"/>
              <a:ext cx="42545" cy="139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5"/>
            </p:blipFill>
            <p:spPr>
              <a:xfrm>
                <a:off x="2922905" y="5385435"/>
                <a:ext cx="4254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9" name="Ink 28"/>
              <p14:cNvContentPartPr/>
              <p14:nvPr/>
            </p14:nvContentPartPr>
            <p14:xfrm>
              <a:off x="7332345" y="1472565"/>
              <a:ext cx="635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17"/>
            </p:blipFill>
            <p:spPr>
              <a:xfrm>
                <a:off x="7332345" y="147256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1" name="Ink 30"/>
              <p14:cNvContentPartPr/>
              <p14:nvPr/>
            </p14:nvContentPartPr>
            <p14:xfrm>
              <a:off x="7329805" y="1507490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17"/>
            </p:blipFill>
            <p:spPr>
              <a:xfrm>
                <a:off x="7329805" y="150749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2" name="Ink 31"/>
              <p14:cNvContentPartPr/>
              <p14:nvPr/>
            </p14:nvContentPartPr>
            <p14:xfrm>
              <a:off x="7329805" y="1498600"/>
              <a:ext cx="63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17"/>
            </p:blipFill>
            <p:spPr>
              <a:xfrm>
                <a:off x="7329805" y="149860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6" name="Ink 45"/>
              <p14:cNvContentPartPr/>
              <p14:nvPr/>
            </p14:nvContentPartPr>
            <p14:xfrm>
              <a:off x="5857240" y="4090670"/>
              <a:ext cx="6350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21"/>
            </p:blipFill>
            <p:spPr>
              <a:xfrm>
                <a:off x="5857240" y="4090670"/>
                <a:ext cx="6350" cy="635"/>
              </a:xfrm>
              <a:prstGeom prst="rect"/>
            </p:spPr>
          </p:pic>
        </mc:Fallback>
      </mc:AlternateContent>
      <p:sp>
        <p:nvSpPr>
          <p:cNvPr id="50" name="Text Box 49"/>
          <p:cNvSpPr txBox="1"/>
          <p:nvPr/>
        </p:nvSpPr>
        <p:spPr>
          <a:xfrm>
            <a:off x="5439410" y="21863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OUR USP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28235" y="28930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Tender coconut ice cream</a:t>
            </a:r>
            <a:endParaRPr lang="en-US"/>
          </a:p>
          <a:p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4942840" y="32823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Tender Coconut pudding</a:t>
            </a:r>
            <a:endParaRPr lang="en-US"/>
          </a:p>
          <a:p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4942840" y="36537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Coconut Popsicles</a:t>
            </a:r>
            <a:endParaRPr lang="en-US"/>
          </a:p>
          <a:p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1125200" y="4245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972050" y="407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Tender COCO Shot</a:t>
            </a:r>
            <a:endParaRPr lang="en-US"/>
          </a:p>
        </p:txBody>
      </p:sp>
      <p:pic>
        <p:nvPicPr>
          <p:cNvPr id="9" name="Picture 8" descr="istockphoto-1190251269-612x612as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3705" y="153035"/>
            <a:ext cx="4436110" cy="332676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80000">
            <a:off x="9758680" y="-3926205"/>
            <a:ext cx="4731385" cy="5991225"/>
            <a:chOff x="13037" y="-7424"/>
            <a:chExt cx="9894" cy="12526"/>
          </a:xfrm>
        </p:grpSpPr>
        <p:sp>
          <p:nvSpPr>
            <p:cNvPr id="28" name="Flowchart: Alternate Process 27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Flowchart: Alternate Process 29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Flowchart: Alternate Process 32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solidFill>
              <a:srgbClr val="A0D86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4" name="Right Triangle 33"/>
          <p:cNvSpPr/>
          <p:nvPr/>
        </p:nvSpPr>
        <p:spPr>
          <a:xfrm>
            <a:off x="-1287780" y="4758690"/>
            <a:ext cx="3425190" cy="3425190"/>
          </a:xfrm>
          <a:prstGeom prst="rtTriangle">
            <a:avLst/>
          </a:prstGeom>
          <a:solidFill>
            <a:srgbClr val="92D250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Group 66"/>
          <p:cNvGrpSpPr/>
          <p:nvPr/>
        </p:nvGrpSpPr>
        <p:grpSpPr>
          <a:xfrm>
            <a:off x="507140" y="814705"/>
            <a:ext cx="11117170" cy="5187950"/>
            <a:chOff x="2820" y="2803"/>
            <a:chExt cx="23028" cy="10746"/>
          </a:xfrm>
        </p:grpSpPr>
        <p:sp>
          <p:nvSpPr>
            <p:cNvPr id="5" name="AutoShape 2"/>
            <p:cNvSpPr/>
            <p:nvPr/>
          </p:nvSpPr>
          <p:spPr>
            <a:xfrm>
              <a:off x="6705" y="3444"/>
              <a:ext cx="634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6" name="AutoShape 3"/>
            <p:cNvSpPr/>
            <p:nvPr/>
          </p:nvSpPr>
          <p:spPr>
            <a:xfrm>
              <a:off x="6705" y="6265"/>
              <a:ext cx="59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7" name="AutoShape 4"/>
            <p:cNvSpPr/>
            <p:nvPr/>
          </p:nvSpPr>
          <p:spPr>
            <a:xfrm rot="5400000">
              <a:off x="5854" y="4854"/>
              <a:ext cx="2896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5"/>
            <p:cNvSpPr/>
            <p:nvPr/>
          </p:nvSpPr>
          <p:spPr>
            <a:xfrm rot="-10800000">
              <a:off x="21462" y="12977"/>
              <a:ext cx="634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9" name="AutoShape 6"/>
            <p:cNvSpPr/>
            <p:nvPr/>
          </p:nvSpPr>
          <p:spPr>
            <a:xfrm rot="-10800000">
              <a:off x="21499" y="10156"/>
              <a:ext cx="59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10" name="AutoShape 7"/>
            <p:cNvSpPr/>
            <p:nvPr/>
          </p:nvSpPr>
          <p:spPr>
            <a:xfrm rot="-5400000">
              <a:off x="20052" y="11567"/>
              <a:ext cx="2896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8"/>
            <p:cNvSpPr/>
            <p:nvPr/>
          </p:nvSpPr>
          <p:spPr>
            <a:xfrm>
              <a:off x="6705" y="10156"/>
              <a:ext cx="634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12" name="AutoShape 9"/>
            <p:cNvSpPr/>
            <p:nvPr/>
          </p:nvSpPr>
          <p:spPr>
            <a:xfrm>
              <a:off x="6705" y="12977"/>
              <a:ext cx="59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13" name="AutoShape 10"/>
            <p:cNvSpPr/>
            <p:nvPr/>
          </p:nvSpPr>
          <p:spPr>
            <a:xfrm rot="5400000">
              <a:off x="5854" y="11567"/>
              <a:ext cx="2896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1"/>
            <p:cNvSpPr/>
            <p:nvPr/>
          </p:nvSpPr>
          <p:spPr>
            <a:xfrm>
              <a:off x="7264" y="4828"/>
              <a:ext cx="1767" cy="75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lgDash"/>
              <a:headEnd type="none" w="sm" len="sm"/>
              <a:tailEnd type="none" w="sm" len="sm"/>
            </a:ln>
          </p:spPr>
        </p:sp>
        <p:sp>
          <p:nvSpPr>
            <p:cNvPr id="15" name="AutoShape 12"/>
            <p:cNvSpPr/>
            <p:nvPr/>
          </p:nvSpPr>
          <p:spPr>
            <a:xfrm rot="-28848">
              <a:off x="19770" y="4828"/>
              <a:ext cx="176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lgDash"/>
              <a:headEnd type="none" w="sm" len="sm"/>
              <a:tailEnd type="none" w="sm" len="sm"/>
            </a:ln>
          </p:spPr>
        </p:sp>
        <p:sp>
          <p:nvSpPr>
            <p:cNvPr id="16" name="AutoShape 13"/>
            <p:cNvSpPr/>
            <p:nvPr/>
          </p:nvSpPr>
          <p:spPr>
            <a:xfrm rot="-28848">
              <a:off x="7264" y="11410"/>
              <a:ext cx="176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lgDash"/>
              <a:headEnd type="none" w="sm" len="sm"/>
              <a:tailEnd type="none" w="sm" len="sm"/>
            </a:ln>
          </p:spPr>
        </p:sp>
        <p:sp>
          <p:nvSpPr>
            <p:cNvPr id="17" name="AutoShape 14"/>
            <p:cNvSpPr/>
            <p:nvPr/>
          </p:nvSpPr>
          <p:spPr>
            <a:xfrm rot="-28848">
              <a:off x="19770" y="11410"/>
              <a:ext cx="176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lgDash"/>
              <a:headEnd type="none" w="sm" len="sm"/>
              <a:tailEnd type="none" w="sm" len="sm"/>
            </a:ln>
          </p:spPr>
        </p:sp>
        <p:sp>
          <p:nvSpPr>
            <p:cNvPr id="18" name="AutoShape 15"/>
            <p:cNvSpPr/>
            <p:nvPr/>
          </p:nvSpPr>
          <p:spPr>
            <a:xfrm rot="-10800000">
              <a:off x="21462" y="6265"/>
              <a:ext cx="634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19" name="AutoShape 16"/>
            <p:cNvSpPr/>
            <p:nvPr/>
          </p:nvSpPr>
          <p:spPr>
            <a:xfrm rot="-10800000">
              <a:off x="21499" y="3444"/>
              <a:ext cx="597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ysDash"/>
              <a:headEnd type="triangle" w="lg" len="med"/>
              <a:tailEnd type="none" w="sm" len="sm"/>
            </a:ln>
          </p:spPr>
        </p:sp>
        <p:sp>
          <p:nvSpPr>
            <p:cNvPr id="20" name="AutoShape 17"/>
            <p:cNvSpPr/>
            <p:nvPr/>
          </p:nvSpPr>
          <p:spPr>
            <a:xfrm rot="-5400000">
              <a:off x="20052" y="4854"/>
              <a:ext cx="2896" cy="0"/>
            </a:xfrm>
            <a:prstGeom prst="line">
              <a:avLst/>
            </a:prstGeom>
            <a:ln w="47625" cap="rnd">
              <a:solidFill>
                <a:srgbClr val="7ED957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18"/>
            <p:cNvGrpSpPr/>
            <p:nvPr/>
          </p:nvGrpSpPr>
          <p:grpSpPr>
            <a:xfrm rot="0">
              <a:off x="9495" y="3195"/>
              <a:ext cx="9809" cy="9809"/>
              <a:chOff x="0" y="0"/>
              <a:chExt cx="812800" cy="812800"/>
            </a:xfrm>
          </p:grpSpPr>
          <p:sp>
            <p:nvSpPr>
              <p:cNvPr id="22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7ED957"/>
                </a:solidFill>
                <a:prstDash val="lgDash"/>
                <a:miter/>
              </a:ln>
            </p:spPr>
          </p:sp>
          <p:sp>
            <p:nvSpPr>
              <p:cNvPr id="23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24" name="Group 21"/>
            <p:cNvGrpSpPr/>
            <p:nvPr/>
          </p:nvGrpSpPr>
          <p:grpSpPr>
            <a:xfrm rot="0">
              <a:off x="10356" y="4173"/>
              <a:ext cx="7854" cy="7854"/>
              <a:chOff x="0" y="0"/>
              <a:chExt cx="812800" cy="812800"/>
            </a:xfrm>
          </p:grpSpPr>
          <p:sp>
            <p:nvSpPr>
              <p:cNvPr id="25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id="26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id="27" name="Freeform 24"/>
            <p:cNvSpPr/>
            <p:nvPr/>
          </p:nvSpPr>
          <p:spPr>
            <a:xfrm>
              <a:off x="12671" y="4911"/>
              <a:ext cx="3225" cy="2713"/>
            </a:xfrm>
            <a:custGeom>
              <a:avLst/>
              <a:gdLst/>
              <a:ahLst/>
              <a:cxnLst/>
              <a:rect l="l" t="t" r="r" b="b"/>
              <a:pathLst>
                <a:path w="2048035" h="1722909">
                  <a:moveTo>
                    <a:pt x="0" y="0"/>
                  </a:moveTo>
                  <a:lnTo>
                    <a:pt x="2048034" y="0"/>
                  </a:lnTo>
                  <a:lnTo>
                    <a:pt x="2048034" y="1722909"/>
                  </a:lnTo>
                  <a:lnTo>
                    <a:pt x="0" y="172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  <p:grpSp>
          <p:nvGrpSpPr>
            <p:cNvPr id="28" name="Group 25"/>
            <p:cNvGrpSpPr/>
            <p:nvPr/>
          </p:nvGrpSpPr>
          <p:grpSpPr>
            <a:xfrm rot="0">
              <a:off x="8274" y="10563"/>
              <a:ext cx="4348" cy="1681"/>
              <a:chOff x="0" y="0"/>
              <a:chExt cx="727113" cy="281107"/>
            </a:xfrm>
          </p:grpSpPr>
          <p:sp>
            <p:nvSpPr>
              <p:cNvPr id="29" name="Freeform 26"/>
              <p:cNvSpPr/>
              <p:nvPr/>
            </p:nvSpPr>
            <p:spPr>
              <a:xfrm>
                <a:off x="0" y="0"/>
                <a:ext cx="727113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727113" h="281107">
                    <a:moveTo>
                      <a:pt x="140554" y="0"/>
                    </a:moveTo>
                    <a:lnTo>
                      <a:pt x="586559" y="0"/>
                    </a:lnTo>
                    <a:cubicBezTo>
                      <a:pt x="664185" y="0"/>
                      <a:pt x="727113" y="62928"/>
                      <a:pt x="727113" y="140554"/>
                    </a:cubicBezTo>
                    <a:lnTo>
                      <a:pt x="727113" y="140554"/>
                    </a:lnTo>
                    <a:cubicBezTo>
                      <a:pt x="727113" y="177831"/>
                      <a:pt x="712304" y="213581"/>
                      <a:pt x="685946" y="239940"/>
                    </a:cubicBezTo>
                    <a:cubicBezTo>
                      <a:pt x="659587" y="266299"/>
                      <a:pt x="623836" y="281107"/>
                      <a:pt x="586559" y="281107"/>
                    </a:cubicBezTo>
                    <a:lnTo>
                      <a:pt x="140554" y="281107"/>
                    </a:lnTo>
                    <a:cubicBezTo>
                      <a:pt x="62928" y="281107"/>
                      <a:pt x="0" y="218179"/>
                      <a:pt x="0" y="140554"/>
                    </a:cubicBezTo>
                    <a:lnTo>
                      <a:pt x="0" y="140554"/>
                    </a:lnTo>
                    <a:cubicBezTo>
                      <a:pt x="0" y="62928"/>
                      <a:pt x="62928" y="0"/>
                      <a:pt x="140554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38100" cap="rnd">
                <a:solidFill>
                  <a:srgbClr val="19601E"/>
                </a:solidFill>
                <a:prstDash val="solid"/>
                <a:round/>
              </a:ln>
            </p:spPr>
          </p:sp>
          <p:sp>
            <p:nvSpPr>
              <p:cNvPr id="30" name="TextBox 27"/>
              <p:cNvSpPr txBox="1"/>
              <p:nvPr/>
            </p:nvSpPr>
            <p:spPr>
              <a:xfrm>
                <a:off x="0" y="-47625"/>
                <a:ext cx="727113" cy="328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31" name="Group 28"/>
            <p:cNvGrpSpPr/>
            <p:nvPr/>
          </p:nvGrpSpPr>
          <p:grpSpPr>
            <a:xfrm rot="0">
              <a:off x="16179" y="10563"/>
              <a:ext cx="4348" cy="1681"/>
              <a:chOff x="0" y="0"/>
              <a:chExt cx="727113" cy="281107"/>
            </a:xfrm>
          </p:grpSpPr>
          <p:sp>
            <p:nvSpPr>
              <p:cNvPr id="32" name="Freeform 29"/>
              <p:cNvSpPr/>
              <p:nvPr/>
            </p:nvSpPr>
            <p:spPr>
              <a:xfrm>
                <a:off x="0" y="0"/>
                <a:ext cx="727113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727113" h="281107">
                    <a:moveTo>
                      <a:pt x="140554" y="0"/>
                    </a:moveTo>
                    <a:lnTo>
                      <a:pt x="586559" y="0"/>
                    </a:lnTo>
                    <a:cubicBezTo>
                      <a:pt x="664185" y="0"/>
                      <a:pt x="727113" y="62928"/>
                      <a:pt x="727113" y="140554"/>
                    </a:cubicBezTo>
                    <a:lnTo>
                      <a:pt x="727113" y="140554"/>
                    </a:lnTo>
                    <a:cubicBezTo>
                      <a:pt x="727113" y="177831"/>
                      <a:pt x="712304" y="213581"/>
                      <a:pt x="685946" y="239940"/>
                    </a:cubicBezTo>
                    <a:cubicBezTo>
                      <a:pt x="659587" y="266299"/>
                      <a:pt x="623836" y="281107"/>
                      <a:pt x="586559" y="281107"/>
                    </a:cubicBezTo>
                    <a:lnTo>
                      <a:pt x="140554" y="281107"/>
                    </a:lnTo>
                    <a:cubicBezTo>
                      <a:pt x="62928" y="281107"/>
                      <a:pt x="0" y="218179"/>
                      <a:pt x="0" y="140554"/>
                    </a:cubicBezTo>
                    <a:lnTo>
                      <a:pt x="0" y="140554"/>
                    </a:lnTo>
                    <a:cubicBezTo>
                      <a:pt x="0" y="62928"/>
                      <a:pt x="62928" y="0"/>
                      <a:pt x="140554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38100" cap="rnd">
                <a:solidFill>
                  <a:srgbClr val="19601E"/>
                </a:solidFill>
                <a:prstDash val="solid"/>
                <a:round/>
              </a:ln>
            </p:spPr>
          </p:sp>
          <p:sp>
            <p:nvSpPr>
              <p:cNvPr id="33" name="TextBox 30"/>
              <p:cNvSpPr txBox="1"/>
              <p:nvPr/>
            </p:nvSpPr>
            <p:spPr>
              <a:xfrm>
                <a:off x="0" y="-47625"/>
                <a:ext cx="727113" cy="328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34" name="Group 31"/>
            <p:cNvGrpSpPr/>
            <p:nvPr/>
          </p:nvGrpSpPr>
          <p:grpSpPr>
            <a:xfrm rot="0">
              <a:off x="8274" y="4070"/>
              <a:ext cx="4348" cy="1681"/>
              <a:chOff x="0" y="0"/>
              <a:chExt cx="727113" cy="281107"/>
            </a:xfrm>
          </p:grpSpPr>
          <p:sp>
            <p:nvSpPr>
              <p:cNvPr id="35" name="Freeform 32"/>
              <p:cNvSpPr/>
              <p:nvPr/>
            </p:nvSpPr>
            <p:spPr>
              <a:xfrm>
                <a:off x="0" y="0"/>
                <a:ext cx="727113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727113" h="281107">
                    <a:moveTo>
                      <a:pt x="140554" y="0"/>
                    </a:moveTo>
                    <a:lnTo>
                      <a:pt x="586559" y="0"/>
                    </a:lnTo>
                    <a:cubicBezTo>
                      <a:pt x="664185" y="0"/>
                      <a:pt x="727113" y="62928"/>
                      <a:pt x="727113" y="140554"/>
                    </a:cubicBezTo>
                    <a:lnTo>
                      <a:pt x="727113" y="140554"/>
                    </a:lnTo>
                    <a:cubicBezTo>
                      <a:pt x="727113" y="177831"/>
                      <a:pt x="712304" y="213581"/>
                      <a:pt x="685946" y="239940"/>
                    </a:cubicBezTo>
                    <a:cubicBezTo>
                      <a:pt x="659587" y="266299"/>
                      <a:pt x="623836" y="281107"/>
                      <a:pt x="586559" y="281107"/>
                    </a:cubicBezTo>
                    <a:lnTo>
                      <a:pt x="140554" y="281107"/>
                    </a:lnTo>
                    <a:cubicBezTo>
                      <a:pt x="62928" y="281107"/>
                      <a:pt x="0" y="218179"/>
                      <a:pt x="0" y="140554"/>
                    </a:cubicBezTo>
                    <a:lnTo>
                      <a:pt x="0" y="140554"/>
                    </a:lnTo>
                    <a:cubicBezTo>
                      <a:pt x="0" y="62928"/>
                      <a:pt x="62928" y="0"/>
                      <a:pt x="140554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38100" cap="rnd">
                <a:solidFill>
                  <a:srgbClr val="19601E"/>
                </a:solidFill>
                <a:prstDash val="solid"/>
                <a:round/>
              </a:ln>
            </p:spPr>
          </p:sp>
          <p:sp>
            <p:nvSpPr>
              <p:cNvPr id="36" name="TextBox 33"/>
              <p:cNvSpPr txBox="1"/>
              <p:nvPr/>
            </p:nvSpPr>
            <p:spPr>
              <a:xfrm>
                <a:off x="0" y="-47625"/>
                <a:ext cx="727113" cy="328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37" name="Group 34"/>
            <p:cNvGrpSpPr/>
            <p:nvPr/>
          </p:nvGrpSpPr>
          <p:grpSpPr>
            <a:xfrm rot="0">
              <a:off x="16179" y="4070"/>
              <a:ext cx="4348" cy="1681"/>
              <a:chOff x="0" y="0"/>
              <a:chExt cx="727113" cy="281107"/>
            </a:xfrm>
          </p:grpSpPr>
          <p:sp>
            <p:nvSpPr>
              <p:cNvPr id="38" name="Freeform 35"/>
              <p:cNvSpPr/>
              <p:nvPr/>
            </p:nvSpPr>
            <p:spPr>
              <a:xfrm>
                <a:off x="0" y="0"/>
                <a:ext cx="727113" cy="281107"/>
              </a:xfrm>
              <a:custGeom>
                <a:avLst/>
                <a:gdLst/>
                <a:ahLst/>
                <a:cxnLst/>
                <a:rect l="l" t="t" r="r" b="b"/>
                <a:pathLst>
                  <a:path w="727113" h="281107">
                    <a:moveTo>
                      <a:pt x="140554" y="0"/>
                    </a:moveTo>
                    <a:lnTo>
                      <a:pt x="586559" y="0"/>
                    </a:lnTo>
                    <a:cubicBezTo>
                      <a:pt x="664185" y="0"/>
                      <a:pt x="727113" y="62928"/>
                      <a:pt x="727113" y="140554"/>
                    </a:cubicBezTo>
                    <a:lnTo>
                      <a:pt x="727113" y="140554"/>
                    </a:lnTo>
                    <a:cubicBezTo>
                      <a:pt x="727113" y="177831"/>
                      <a:pt x="712304" y="213581"/>
                      <a:pt x="685946" y="239940"/>
                    </a:cubicBezTo>
                    <a:cubicBezTo>
                      <a:pt x="659587" y="266299"/>
                      <a:pt x="623836" y="281107"/>
                      <a:pt x="586559" y="281107"/>
                    </a:cubicBezTo>
                    <a:lnTo>
                      <a:pt x="140554" y="281107"/>
                    </a:lnTo>
                    <a:cubicBezTo>
                      <a:pt x="62928" y="281107"/>
                      <a:pt x="0" y="218179"/>
                      <a:pt x="0" y="140554"/>
                    </a:cubicBezTo>
                    <a:lnTo>
                      <a:pt x="0" y="140554"/>
                    </a:lnTo>
                    <a:cubicBezTo>
                      <a:pt x="0" y="62928"/>
                      <a:pt x="62928" y="0"/>
                      <a:pt x="140554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38100" cap="rnd">
                <a:solidFill>
                  <a:srgbClr val="19601E"/>
                </a:solidFill>
                <a:prstDash val="solid"/>
                <a:round/>
              </a:ln>
            </p:spPr>
          </p:sp>
          <p:sp>
            <p:nvSpPr>
              <p:cNvPr id="39" name="TextBox 36"/>
              <p:cNvSpPr txBox="1"/>
              <p:nvPr/>
            </p:nvSpPr>
            <p:spPr>
              <a:xfrm>
                <a:off x="0" y="-47625"/>
                <a:ext cx="727113" cy="328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40" name="Group 37"/>
            <p:cNvGrpSpPr/>
            <p:nvPr/>
          </p:nvGrpSpPr>
          <p:grpSpPr>
            <a:xfrm rot="0">
              <a:off x="22456" y="5624"/>
              <a:ext cx="3392" cy="1123"/>
              <a:chOff x="0" y="0"/>
              <a:chExt cx="1995608" cy="660400"/>
            </a:xfrm>
          </p:grpSpPr>
          <p:sp>
            <p:nvSpPr>
              <p:cNvPr id="41" name="Freeform 38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42" name="Group 39"/>
            <p:cNvGrpSpPr/>
            <p:nvPr/>
          </p:nvGrpSpPr>
          <p:grpSpPr>
            <a:xfrm rot="0">
              <a:off x="22456" y="9595"/>
              <a:ext cx="3392" cy="1123"/>
              <a:chOff x="0" y="0"/>
              <a:chExt cx="1995608" cy="660400"/>
            </a:xfrm>
          </p:grpSpPr>
          <p:sp>
            <p:nvSpPr>
              <p:cNvPr id="43" name="Freeform 40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44" name="Group 41"/>
            <p:cNvGrpSpPr/>
            <p:nvPr/>
          </p:nvGrpSpPr>
          <p:grpSpPr>
            <a:xfrm rot="0">
              <a:off x="22456" y="2803"/>
              <a:ext cx="3392" cy="1123"/>
              <a:chOff x="0" y="0"/>
              <a:chExt cx="1995608" cy="660400"/>
            </a:xfrm>
          </p:grpSpPr>
          <p:sp>
            <p:nvSpPr>
              <p:cNvPr id="45" name="Freeform 42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46" name="Group 43"/>
            <p:cNvGrpSpPr/>
            <p:nvPr/>
          </p:nvGrpSpPr>
          <p:grpSpPr>
            <a:xfrm rot="0">
              <a:off x="22456" y="12401"/>
              <a:ext cx="3392" cy="1123"/>
              <a:chOff x="0" y="0"/>
              <a:chExt cx="1995608" cy="660400"/>
            </a:xfrm>
          </p:grpSpPr>
          <p:sp>
            <p:nvSpPr>
              <p:cNvPr id="47" name="Freeform 44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48" name="Group 45"/>
            <p:cNvGrpSpPr/>
            <p:nvPr/>
          </p:nvGrpSpPr>
          <p:grpSpPr>
            <a:xfrm rot="-10800000">
              <a:off x="2952" y="12426"/>
              <a:ext cx="3392" cy="1123"/>
              <a:chOff x="0" y="0"/>
              <a:chExt cx="1995608" cy="660400"/>
            </a:xfrm>
          </p:grpSpPr>
          <p:sp>
            <p:nvSpPr>
              <p:cNvPr id="49" name="Freeform 46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50" name="Group 47"/>
            <p:cNvGrpSpPr/>
            <p:nvPr/>
          </p:nvGrpSpPr>
          <p:grpSpPr>
            <a:xfrm rot="-10800000">
              <a:off x="2952" y="5518"/>
              <a:ext cx="3392" cy="1123"/>
              <a:chOff x="0" y="0"/>
              <a:chExt cx="1995608" cy="660400"/>
            </a:xfrm>
          </p:grpSpPr>
          <p:sp>
            <p:nvSpPr>
              <p:cNvPr id="51" name="Freeform 48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52" name="Group 49"/>
            <p:cNvGrpSpPr/>
            <p:nvPr/>
          </p:nvGrpSpPr>
          <p:grpSpPr>
            <a:xfrm rot="-10800000">
              <a:off x="2952" y="9595"/>
              <a:ext cx="3392" cy="1123"/>
              <a:chOff x="0" y="0"/>
              <a:chExt cx="1995608" cy="660400"/>
            </a:xfrm>
          </p:grpSpPr>
          <p:sp>
            <p:nvSpPr>
              <p:cNvPr id="53" name="Freeform 50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grpSp>
          <p:nvGrpSpPr>
            <p:cNvPr id="54" name="Group 51"/>
            <p:cNvGrpSpPr/>
            <p:nvPr/>
          </p:nvGrpSpPr>
          <p:grpSpPr>
            <a:xfrm rot="-10800000">
              <a:off x="2952" y="2803"/>
              <a:ext cx="3392" cy="1123"/>
              <a:chOff x="0" y="0"/>
              <a:chExt cx="1995608" cy="660400"/>
            </a:xfrm>
          </p:grpSpPr>
          <p:sp>
            <p:nvSpPr>
              <p:cNvPr id="55" name="Freeform 52"/>
              <p:cNvSpPr/>
              <p:nvPr/>
            </p:nvSpPr>
            <p:spPr>
              <a:xfrm>
                <a:off x="0" y="0"/>
                <a:ext cx="199560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995608" h="660400">
                    <a:moveTo>
                      <a:pt x="1871148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71148" y="0"/>
                    </a:lnTo>
                    <a:cubicBezTo>
                      <a:pt x="1939728" y="0"/>
                      <a:pt x="1995608" y="55880"/>
                      <a:pt x="1995608" y="124460"/>
                    </a:cubicBezTo>
                    <a:lnTo>
                      <a:pt x="1995608" y="535940"/>
                    </a:lnTo>
                    <a:cubicBezTo>
                      <a:pt x="1995608" y="604520"/>
                      <a:pt x="1939728" y="660400"/>
                      <a:pt x="1871148" y="66040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id="56" name="TextBox 53"/>
            <p:cNvSpPr txBox="1"/>
            <p:nvPr/>
          </p:nvSpPr>
          <p:spPr>
            <a:xfrm>
              <a:off x="16621" y="4265"/>
              <a:ext cx="3462" cy="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EBEB"/>
                  </a:solidFill>
                  <a:latin typeface="Rubik Semi-Bold"/>
                </a:rPr>
                <a:t>Observe</a:t>
              </a:r>
              <a:endParaRPr lang="en-US" sz="2800">
                <a:solidFill>
                  <a:srgbClr val="FFEBEB"/>
                </a:solidFill>
                <a:latin typeface="Rubik Semi-Bold"/>
              </a:endParaRPr>
            </a:p>
          </p:txBody>
        </p:sp>
        <p:sp>
          <p:nvSpPr>
            <p:cNvPr id="57" name="TextBox 54"/>
            <p:cNvSpPr txBox="1"/>
            <p:nvPr/>
          </p:nvSpPr>
          <p:spPr>
            <a:xfrm>
              <a:off x="14418" y="10453"/>
              <a:ext cx="8038" cy="1325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p>
              <a:pPr algn="ctr">
                <a:lnSpc>
                  <a:spcPts val="3190"/>
                </a:lnSpc>
              </a:pPr>
              <a:r>
                <a:rPr lang="en-US" sz="2400">
                  <a:solidFill>
                    <a:srgbClr val="FFEBEB"/>
                  </a:solidFill>
                  <a:latin typeface="Rubik Semi-Bold"/>
                </a:rPr>
                <a:t>Final</a:t>
              </a:r>
              <a:endParaRPr lang="en-US" sz="2400">
                <a:solidFill>
                  <a:srgbClr val="FFEBEB"/>
                </a:solidFill>
                <a:latin typeface="Rubik Semi-Bold"/>
              </a:endParaRPr>
            </a:p>
            <a:p>
              <a:pPr algn="ctr">
                <a:lnSpc>
                  <a:spcPts val="3190"/>
                </a:lnSpc>
              </a:pPr>
              <a:r>
                <a:rPr lang="en-US" sz="2400">
                  <a:solidFill>
                    <a:srgbClr val="FFEBEB"/>
                  </a:solidFill>
                  <a:latin typeface="Rubik Semi-Bold"/>
                </a:rPr>
                <a:t>Project</a:t>
              </a:r>
              <a:endParaRPr lang="en-US" sz="2400">
                <a:solidFill>
                  <a:srgbClr val="FFEBEB"/>
                </a:solidFill>
                <a:latin typeface="Rubik Semi-Bold"/>
              </a:endParaRPr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9031" y="4243"/>
              <a:ext cx="2833" cy="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EBEB"/>
                  </a:solidFill>
                  <a:latin typeface="Rubik Semi-Bold"/>
                </a:rPr>
                <a:t>case</a:t>
              </a:r>
              <a:endParaRPr lang="en-US" sz="2800">
                <a:solidFill>
                  <a:srgbClr val="FFEBEB"/>
                </a:solidFill>
                <a:latin typeface="Rubik Semi-Bold"/>
              </a:endParaRPr>
            </a:p>
          </p:txBody>
        </p:sp>
        <p:sp>
          <p:nvSpPr>
            <p:cNvPr id="59" name="TextBox 56"/>
            <p:cNvSpPr txBox="1"/>
            <p:nvPr/>
          </p:nvSpPr>
          <p:spPr>
            <a:xfrm>
              <a:off x="11484" y="7759"/>
              <a:ext cx="6258" cy="26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p>
              <a:pPr algn="ctr">
                <a:lnSpc>
                  <a:spcPts val="4945"/>
                </a:lnSpc>
              </a:pPr>
              <a:r>
                <a:rPr lang="en-US" sz="4800">
                  <a:solidFill>
                    <a:srgbClr val="19601E"/>
                  </a:solidFill>
                  <a:latin typeface="Rubik Semi-Bold"/>
                </a:rPr>
                <a:t>Mind Mapping</a:t>
              </a:r>
              <a:endParaRPr lang="en-US" sz="4800">
                <a:solidFill>
                  <a:srgbClr val="19601E"/>
                </a:solidFill>
                <a:latin typeface="Rubik Semi-Bold"/>
              </a:endParaRPr>
            </a:p>
          </p:txBody>
        </p:sp>
        <p:sp>
          <p:nvSpPr>
            <p:cNvPr id="60" name="TextBox 57"/>
            <p:cNvSpPr txBox="1"/>
            <p:nvPr/>
          </p:nvSpPr>
          <p:spPr>
            <a:xfrm>
              <a:off x="8582" y="10766"/>
              <a:ext cx="3732" cy="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EBEB"/>
                  </a:solidFill>
                  <a:latin typeface="Rubik Semi-Bold"/>
                </a:rPr>
                <a:t>Research</a:t>
              </a:r>
              <a:endParaRPr lang="en-US" sz="2800">
                <a:solidFill>
                  <a:srgbClr val="FFEBEB"/>
                </a:solidFill>
                <a:latin typeface="Rubik Semi-Bold"/>
              </a:endParaRPr>
            </a:p>
          </p:txBody>
        </p:sp>
        <p:sp>
          <p:nvSpPr>
            <p:cNvPr id="61" name="TextBox 58"/>
            <p:cNvSpPr txBox="1"/>
            <p:nvPr/>
          </p:nvSpPr>
          <p:spPr>
            <a:xfrm>
              <a:off x="22456" y="5749"/>
              <a:ext cx="339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Develop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2" name="TextBox 59"/>
            <p:cNvSpPr txBox="1"/>
            <p:nvPr/>
          </p:nvSpPr>
          <p:spPr>
            <a:xfrm>
              <a:off x="22456" y="2896"/>
              <a:ext cx="339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Steps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3" name="TextBox 60"/>
            <p:cNvSpPr txBox="1"/>
            <p:nvPr/>
          </p:nvSpPr>
          <p:spPr>
            <a:xfrm>
              <a:off x="22456" y="12516"/>
              <a:ext cx="339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 Result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4" name="TextBox 61"/>
            <p:cNvSpPr txBox="1"/>
            <p:nvPr/>
          </p:nvSpPr>
          <p:spPr>
            <a:xfrm>
              <a:off x="22456" y="9699"/>
              <a:ext cx="339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Approved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5" name="TextBox 62"/>
            <p:cNvSpPr txBox="1"/>
            <p:nvPr/>
          </p:nvSpPr>
          <p:spPr>
            <a:xfrm>
              <a:off x="3138" y="2863"/>
              <a:ext cx="293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>
                  <a:solidFill>
                    <a:srgbClr val="19601E"/>
                  </a:solidFill>
                  <a:latin typeface="Rubik"/>
                </a:rPr>
                <a:t>Study Case</a:t>
              </a:r>
              <a:endParaRPr lang="en-US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6" name="TextBox 63"/>
            <p:cNvSpPr txBox="1"/>
            <p:nvPr/>
          </p:nvSpPr>
          <p:spPr>
            <a:xfrm>
              <a:off x="2820" y="9303"/>
              <a:ext cx="3392" cy="1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>
                  <a:solidFill>
                    <a:srgbClr val="19601E"/>
                  </a:solidFill>
                  <a:latin typeface="Rubik"/>
                </a:rPr>
                <a:t>Target Market</a:t>
              </a:r>
              <a:endParaRPr lang="en-US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8" name="TextBox 64"/>
            <p:cNvSpPr txBox="1"/>
            <p:nvPr/>
          </p:nvSpPr>
          <p:spPr>
            <a:xfrm>
              <a:off x="2952" y="12508"/>
              <a:ext cx="339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Feature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  <p:sp>
          <p:nvSpPr>
            <p:cNvPr id="69" name="TextBox 65"/>
            <p:cNvSpPr txBox="1"/>
            <p:nvPr/>
          </p:nvSpPr>
          <p:spPr>
            <a:xfrm>
              <a:off x="3182" y="5610"/>
              <a:ext cx="2932" cy="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9601E"/>
                  </a:solidFill>
                  <a:latin typeface="Rubik"/>
                </a:rPr>
                <a:t>Question</a:t>
              </a:r>
              <a:endParaRPr lang="en-US" sz="2100">
                <a:solidFill>
                  <a:srgbClr val="19601E"/>
                </a:solidFill>
                <a:latin typeface="Rubi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 rot="180000">
            <a:off x="10642600" y="-4672965"/>
            <a:ext cx="4731385" cy="5991225"/>
            <a:chOff x="13037" y="-7424"/>
            <a:chExt cx="9894" cy="12526"/>
          </a:xfrm>
          <a:solidFill>
            <a:srgbClr val="7ED957"/>
          </a:solidFill>
        </p:grpSpPr>
        <p:sp>
          <p:nvSpPr>
            <p:cNvPr id="80" name="Flowchart: Alternate Process 79"/>
            <p:cNvSpPr/>
            <p:nvPr/>
          </p:nvSpPr>
          <p:spPr>
            <a:xfrm rot="1800000">
              <a:off x="15484" y="-4317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Flowchart: Alternate Process 80"/>
            <p:cNvSpPr/>
            <p:nvPr/>
          </p:nvSpPr>
          <p:spPr>
            <a:xfrm rot="1800000">
              <a:off x="13037" y="-7424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Flowchart: Alternate Process 81"/>
            <p:cNvSpPr/>
            <p:nvPr/>
          </p:nvSpPr>
          <p:spPr>
            <a:xfrm rot="1800000">
              <a:off x="19395" y="-3802"/>
              <a:ext cx="3537" cy="8905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3" name="Right Triangle 82"/>
          <p:cNvSpPr/>
          <p:nvPr/>
        </p:nvSpPr>
        <p:spPr>
          <a:xfrm>
            <a:off x="-1211580" y="4362450"/>
            <a:ext cx="3425190" cy="3425190"/>
          </a:xfrm>
          <a:prstGeom prst="rtTriangle">
            <a:avLst/>
          </a:prstGeom>
          <a:solidFill>
            <a:srgbClr val="7ED957"/>
          </a:solidFill>
          <a:ln>
            <a:solidFill>
              <a:srgbClr val="92D2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WPS Presentation</Application>
  <PresentationFormat>Widescreen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Arial Rounded MT Bold</vt:lpstr>
      <vt:lpstr>Rubik Semi-Bold</vt:lpstr>
      <vt:lpstr>Segoe Print</vt:lpstr>
      <vt:lpstr>Rubik</vt:lpstr>
      <vt:lpstr>Scripter</vt:lpstr>
      <vt:lpstr>Microsoft YaHei</vt:lpstr>
      <vt:lpstr>Arial Unicode MS</vt:lpstr>
      <vt:lpstr>Calibri Light</vt:lpstr>
      <vt:lpstr>Calibri</vt:lpstr>
      <vt:lpstr>Inter Bold</vt:lpstr>
      <vt:lpstr>Yu Gothic UI Semibold</vt:lpstr>
      <vt:lpstr>Montserrat Ultra-Bold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HiiiiT480</cp:lastModifiedBy>
  <cp:revision>33</cp:revision>
  <dcterms:created xsi:type="dcterms:W3CDTF">2024-02-18T15:55:00Z</dcterms:created>
  <dcterms:modified xsi:type="dcterms:W3CDTF">2024-03-06T13:19:18Z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ADEC6B5371E14F14912ADD1C087E2DB4_13</vt:lpwstr>
  </property>
  <property fmtid="{D5CDD505-2E9C-101B-9397-08002B2CF9AE}" pid="3" name="KSOProductBuildVer">
    <vt:lpwstr>1033-12.2.0.13489</vt:lpwstr>
  </property>
</Properties>
</file>