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1A4D-F196-40BE-AF0A-CCB5B1876D54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7F685-7731-432E-823B-84AAE170D5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4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3400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AC2A-1F8D-0167-419C-8BE93CE35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6E693-68D8-A6CD-B3A5-9573DCC7A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455FA-CD2C-6878-2188-BE38DF5E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1B954-C2C9-D2FB-91A4-9F0994BAF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093B-87BF-6D44-63C8-9F4F3B7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5C02-5F7B-8986-1569-F56FD83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C0A82-6110-2FEE-7482-D05EF16D7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8CA57-3B32-CD30-722A-7A808932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1D34C-188F-B2C3-1BA8-54F9541A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E31C-CF81-69E9-12AD-6E9FE8AA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7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871DE-39EE-4421-07D8-38FF50915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DF7AD-6CDB-F4D7-CD95-123E6416B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39F6-F963-2864-D847-7016DBD5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22A2A-DCEE-D2A0-5107-B6C6873F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7BD61-1B7D-C689-E1C2-49F9E03D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57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88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F2D7-5DB9-73BF-4BF8-B530E6ED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A0CC-368A-01C2-B941-B392EF09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78EA-A4FE-BE86-418B-79309B2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9F6B7-DE65-B12C-3F7E-006A896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95FD-25FA-3558-9584-074006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F30E-E008-7B4A-7BBD-5EED794B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7B095-1CFD-9C34-C48C-394877EC9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99DF6-E3D6-16C4-BE85-8356B001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55AB-DFA7-EE8C-8B2F-6BD6113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777A-F728-B391-D972-9F43C61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8856-CBDC-D1C0-8866-AACD768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B6860-BF34-CB25-6831-D40262A85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D1930-3B97-88C7-5D4E-AA1467E1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4BC95-D0A9-8B9E-ABCA-2386F37F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AB30B-0F02-23BA-A335-1C276582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A73A0-C1F1-9A7B-FBCF-8FE35A51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6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239-0144-5B50-5372-CF8B6109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0DF7B-2E9F-363E-AFE2-4321534B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11330-58C8-E836-79D0-B9696871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198AA-3F65-5C7B-F786-298C00DA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18322-F36F-0045-C60A-6B456A2D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9BDD1-5A89-2B4B-19CE-8F7F8D15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D251C-72C1-3C8F-B01A-830F8497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A5930-2032-D3AF-52AA-8CFD9FE4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7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E57E-FF70-22E6-DE58-B61E9558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7951-9B21-5746-F721-4E67051E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D80F0-B1ED-E8E3-1CEE-F9303D22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2D98D-3762-B7AB-7DE6-3F3AC3A4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8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BABD4-1227-164C-33FE-56A2CAE8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18DE6-F4D5-9142-C14E-2FC26EF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81C3A-FC35-06A0-4F9D-7D656DC8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6CA5-81D3-3602-FB5D-A23A69C2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F6D2-73BB-8153-9ACF-D30289FF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6B822-9EF8-EA59-DD48-23E4A9C9F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5F20-09D0-F241-CF2A-F2FC56E3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97ADA-74D8-87B2-069F-19A7417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9538-ADDC-23DC-CD6C-B5C07266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FE25-29DE-6F5C-B0CA-74DA299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F6CD2-FC74-90C6-3DC6-F325BE48F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D88AA-5145-272F-A473-A6C4AB565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38D66-DAB3-6834-25A0-2B7835E8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DB3D6-CD8A-19F6-508F-BA9AEA9C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CF052-2CF0-C763-4D16-059EA08A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5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2E86F-4B2F-02A3-8415-1B10534A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47B6-DB4C-1620-0436-95A84B9B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BED3-4D5F-D16D-768C-4A41B8E2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89639-7C7C-4E81-BA39-943A466460DF}" type="datetimeFigureOut">
              <a:rPr lang="en-IN" smtClean="0"/>
              <a:t>04-01-2023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08DA-E565-81A1-169B-8F6566A5C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463-0F77-189D-B1EF-9E951000E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8311-71DE-4D66-AA01-DE6061EAAF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13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kkhil-sugrivu/" TargetMode="Externa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https://github.com/Akkhil-01/CaseStudy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29395" y="2995866"/>
            <a:ext cx="4008437" cy="3621087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1400" b="1" dirty="0">
                <a:cs typeface="Arial"/>
              </a:rPr>
              <a:t>E-Commerce Shopping Cart Application</a:t>
            </a:r>
            <a:endParaRPr lang="en-US" altLang="en-US" sz="1400" b="1" dirty="0">
              <a:ea typeface="Calibri"/>
              <a:cs typeface="Arial"/>
            </a:endParaRPr>
          </a:p>
          <a:p>
            <a:pPr>
              <a:lnSpc>
                <a:spcPct val="114000"/>
              </a:lnSpc>
            </a:pPr>
            <a:r>
              <a:rPr lang="en-IN" altLang="en-US" sz="1200" dirty="0">
                <a:cs typeface="Arial"/>
              </a:rPr>
              <a:t>Completed end to end case study of Shopping Cart Application along with JWT authentication, Swagger API , MySQL, Email service and responsive UI with ReactJs.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400" b="1" dirty="0">
                <a:cs typeface="Arial"/>
              </a:rPr>
              <a:t>Flight Management System</a:t>
            </a:r>
            <a:endParaRPr lang="en-US" altLang="nl-NL" sz="1400" b="1" dirty="0">
              <a:cs typeface="Arial"/>
            </a:endParaRPr>
          </a:p>
          <a:p>
            <a:pPr eaLnBrk="1" hangingPunct="1">
              <a:lnSpc>
                <a:spcPct val="114000"/>
              </a:lnSpc>
            </a:pPr>
            <a:r>
              <a:rPr lang="en-IN" sz="1200" b="0" i="0" dirty="0">
                <a:effectLst/>
              </a:rPr>
              <a:t>Developed </a:t>
            </a:r>
            <a:r>
              <a:rPr lang="en-IN" sz="1200" dirty="0"/>
              <a:t>Flight</a:t>
            </a:r>
            <a:r>
              <a:rPr lang="en-IN" sz="1200" b="0" i="0" dirty="0">
                <a:effectLst/>
              </a:rPr>
              <a:t> Management System using Spring Boot, MySQL and testing </a:t>
            </a:r>
            <a:r>
              <a:rPr lang="en-IN" sz="1200" b="0" i="0">
                <a:effectLst/>
              </a:rPr>
              <a:t>all </a:t>
            </a:r>
            <a:r>
              <a:rPr lang="en-IN" sz="1200"/>
              <a:t>API</a:t>
            </a:r>
            <a:r>
              <a:rPr lang="en-IN" sz="1200" b="0" i="0">
                <a:effectLst/>
              </a:rPr>
              <a:t> </a:t>
            </a:r>
            <a:r>
              <a:rPr lang="en-IN" sz="1200" b="0" i="0" dirty="0">
                <a:effectLst/>
              </a:rPr>
              <a:t>through postman along with responsive UI with HTML, CSS.</a:t>
            </a:r>
            <a:endParaRPr lang="en-IN" altLang="nl-NL" sz="1200" b="1" dirty="0"/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IN" altLang="en-US" sz="1400" dirty="0"/>
          </a:p>
          <a:p>
            <a:pPr eaLnBrk="1" hangingPunct="1">
              <a:lnSpc>
                <a:spcPct val="114000"/>
              </a:lnSpc>
            </a:pPr>
            <a:endParaRPr lang="en-US" altLang="nl-NL" sz="14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400" dirty="0"/>
            </a:br>
            <a:br>
              <a:rPr lang="en-US" altLang="nl-NL" sz="1400" dirty="0"/>
            </a:br>
            <a:endParaRPr lang="nl-NL" altLang="nl-NL" sz="14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92254" y="1291357"/>
            <a:ext cx="2374900" cy="2952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sz="1400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92254" y="1565126"/>
            <a:ext cx="3709729" cy="3254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altLang="nl-NL" sz="1400" dirty="0">
                <a:ea typeface="+mn-lt"/>
                <a:cs typeface="+mn-lt"/>
              </a:rPr>
              <a:t>sugrivu.akkhil@capgemini.com</a:t>
            </a:r>
            <a:endParaRPr lang="nl-NL" altLang="nl-NL" sz="1400" dirty="0">
              <a:cs typeface="Calibri"/>
            </a:endParaRP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92254" y="1774751"/>
            <a:ext cx="2382837" cy="3302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eaLnBrk="1" hangingPunct="1">
              <a:buNone/>
            </a:pPr>
            <a:r>
              <a:rPr lang="nl-NL" altLang="nl-NL" sz="1400" dirty="0"/>
              <a:t>+91 8008679629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517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of Technology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Verdana"/>
              <a:buNone/>
            </a:pPr>
            <a:r>
              <a:rPr lang="en-IN" sz="1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Electronics &amp; Comm : 2018 - 2022</a:t>
            </a:r>
            <a:endParaRPr lang="en-IN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>
                <a:ea typeface="Verdana"/>
              </a:rPr>
              <a:t>Bootstrap</a:t>
            </a:r>
          </a:p>
          <a:p>
            <a:pPr>
              <a:lnSpc>
                <a:spcPct val="114000"/>
              </a:lnSpc>
            </a:pPr>
            <a:endParaRPr lang="en-US" altLang="en-US" sz="10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Spring Boot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MongoDB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REST-API</a:t>
            </a:r>
          </a:p>
          <a:p>
            <a:endParaRPr lang="en-US" altLang="nl-NL" sz="9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IN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SQL database –Postgres</a:t>
            </a:r>
          </a:p>
          <a:p>
            <a:r>
              <a:rPr lang="en-IN" sz="10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</a:rPr>
              <a:t>No SQL database –MongoDB</a:t>
            </a:r>
          </a:p>
          <a:p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Add-ons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Communication skills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Time management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1000" u="none" strike="noStrike" cap="none" dirty="0">
                <a:solidFill>
                  <a:srgbClr val="000000"/>
                </a:solidFill>
              </a:rPr>
              <a:t>Leadership skills</a:t>
            </a:r>
            <a:endParaRPr lang="en-US" sz="1000" u="none" strike="noStrike" cap="none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0" dirty="0">
                <a:ea typeface="+mn-lt"/>
                <a:cs typeface="+mn-lt"/>
              </a:rPr>
              <a:t>SUGRIVU AKKHIL</a:t>
            </a:r>
          </a:p>
          <a:p>
            <a:pPr marL="0" indent="0">
              <a:buNone/>
            </a:pPr>
            <a:endParaRPr lang="en-IN" altLang="en-US" dirty="0">
              <a:cs typeface="Calibri"/>
            </a:endParaRP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714750" y="2005881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2728A-6C01-1903-437C-C2B4D44968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altLang="en-US" sz="1400" dirty="0">
                <a:cs typeface="Arial"/>
              </a:rPr>
              <a:t>Full Stack Developer</a:t>
            </a:r>
            <a:endParaRPr lang="en-IN" sz="1400" i="0" dirty="0">
              <a:effectLst/>
              <a:cs typeface="Arial"/>
            </a:endParaRP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IN" sz="1200" dirty="0"/>
              <a:t>Hands on experience in creating </a:t>
            </a:r>
            <a:r>
              <a:rPr lang="en-IN" sz="1200" b="1" dirty="0"/>
              <a:t>microservices</a:t>
            </a:r>
            <a:r>
              <a:rPr lang="en-IN" sz="1200" dirty="0"/>
              <a:t> with </a:t>
            </a:r>
            <a:r>
              <a:rPr lang="en-IN" sz="1200" b="1" dirty="0" err="1"/>
              <a:t>Springboot</a:t>
            </a:r>
            <a:r>
              <a:rPr lang="en-IN" sz="1200" b="1" dirty="0"/>
              <a:t>, Spring Security, Spring Cloud API Gateway,</a:t>
            </a:r>
            <a:r>
              <a:rPr lang="en-IN" sz="1200" dirty="0"/>
              <a:t> Eureka server.</a:t>
            </a: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IN" sz="1200" dirty="0"/>
              <a:t>Hands on experience in implementing </a:t>
            </a:r>
            <a:r>
              <a:rPr lang="en-IN" sz="1200" b="1" dirty="0"/>
              <a:t>polyglot architecture </a:t>
            </a:r>
            <a:r>
              <a:rPr lang="en-IN" sz="1200" dirty="0"/>
              <a:t>with </a:t>
            </a:r>
            <a:r>
              <a:rPr lang="en-IN" sz="1200" b="1" dirty="0"/>
              <a:t>spring boot</a:t>
            </a:r>
            <a:r>
              <a:rPr lang="en-IN" sz="1200" dirty="0"/>
              <a:t> </a:t>
            </a:r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IN" sz="1200" dirty="0"/>
              <a:t>Hands on experience in creating documentation with  swagger and in </a:t>
            </a:r>
            <a:r>
              <a:rPr lang="en-IN" sz="1200" b="1" dirty="0"/>
              <a:t>unit testing using Junit.</a:t>
            </a:r>
            <a:endParaRPr lang="en-IN" sz="1200" dirty="0"/>
          </a:p>
          <a:p>
            <a:pPr marL="171450" lvl="0" indent="-1714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IN" sz="1200" dirty="0"/>
              <a:t>Experience in using Postgres Database,Postman,MongoDB.</a:t>
            </a: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br>
              <a:rPr lang="en-IN" sz="1200" dirty="0"/>
            </a:br>
            <a:endParaRPr lang="en-IN" sz="1200" dirty="0"/>
          </a:p>
          <a:p>
            <a:endParaRPr lang="en-IN" dirty="0"/>
          </a:p>
        </p:txBody>
      </p:sp>
      <p:pic>
        <p:nvPicPr>
          <p:cNvPr id="7" name="Picture 4" descr="Free icon download | Linkedin">
            <a:hlinkClick r:id="rId3"/>
            <a:extLst>
              <a:ext uri="{FF2B5EF4-FFF2-40B4-BE49-F238E27FC236}">
                <a16:creationId xmlns:a16="http://schemas.microsoft.com/office/drawing/2014/main" id="{237B4412-C6E1-FDC0-C5D7-CF3D172C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158" y="2008262"/>
            <a:ext cx="325438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>
            <a:hlinkClick r:id="rId5"/>
            <a:extLst>
              <a:ext uri="{FF2B5EF4-FFF2-40B4-BE49-F238E27FC236}">
                <a16:creationId xmlns:a16="http://schemas.microsoft.com/office/drawing/2014/main" id="{FAA42609-4590-3B1F-AF26-CB6DB57E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4460946" y="6221411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8740FDB6-1A81-3B60-4E91-ABC39D354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6883" y="6397625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Check out my work on GitHub </a:t>
            </a:r>
          </a:p>
        </p:txBody>
      </p:sp>
      <p:pic>
        <p:nvPicPr>
          <p:cNvPr id="22" name="Google Shape;123;p1">
            <a:extLst>
              <a:ext uri="{FF2B5EF4-FFF2-40B4-BE49-F238E27FC236}">
                <a16:creationId xmlns:a16="http://schemas.microsoft.com/office/drawing/2014/main" id="{DFA48F8F-6E3B-404D-9820-DC5989C39DDD}"/>
              </a:ext>
            </a:extLst>
          </p:cNvPr>
          <p:cNvPicPr preferRelativeResize="0">
            <a:picLocks noGrp="1"/>
          </p:cNvPicPr>
          <p:nvPr>
            <p:ph type="pic" sz="quarter" idx="46"/>
          </p:nvPr>
        </p:nvPicPr>
        <p:blipFill rotWithShape="1">
          <a:blip r:embed="rId7">
            <a:alphaModFix/>
          </a:blip>
          <a:srcRect t="2190" b="2190"/>
          <a:stretch/>
        </p:blipFill>
        <p:spPr>
          <a:xfrm>
            <a:off x="382588" y="287338"/>
            <a:ext cx="1735137" cy="1735137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77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0ffb6ef-0000-48aa-9041-fb29fcb198e5">
      <Terms xmlns="http://schemas.microsoft.com/office/infopath/2007/PartnerControls"/>
    </lcf76f155ced4ddcb4097134ff3c332f>
    <TaxCatchAll xmlns="900c2a09-0d28-449b-b8ad-3e76d664ec4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2D984F0DC8B4F81A100EEA18D209A" ma:contentTypeVersion="12" ma:contentTypeDescription="Create a new document." ma:contentTypeScope="" ma:versionID="c8b7a84c3ffa203a33e73c9a0eacaf0c">
  <xsd:schema xmlns:xsd="http://www.w3.org/2001/XMLSchema" xmlns:xs="http://www.w3.org/2001/XMLSchema" xmlns:p="http://schemas.microsoft.com/office/2006/metadata/properties" xmlns:ns2="e0ffb6ef-0000-48aa-9041-fb29fcb198e5" xmlns:ns3="900c2a09-0d28-449b-b8ad-3e76d664ec44" targetNamespace="http://schemas.microsoft.com/office/2006/metadata/properties" ma:root="true" ma:fieldsID="9f1229bde29e73ea29286fbdda2b4ab6" ns2:_="" ns3:_="">
    <xsd:import namespace="e0ffb6ef-0000-48aa-9041-fb29fcb198e5"/>
    <xsd:import namespace="900c2a09-0d28-449b-b8ad-3e76d664ec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ffb6ef-0000-48aa-9041-fb29fcb198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c2a09-0d28-449b-b8ad-3e76d664ec4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fe5ddd-bb25-4adb-93a2-938a30b22837}" ma:internalName="TaxCatchAll" ma:showField="CatchAllData" ma:web="900c2a09-0d28-449b-b8ad-3e76d664ec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FDF15-1084-4D90-BCCC-829A45E421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4E060D-4B99-4817-A1CC-97B4CFF10173}">
  <ds:schemaRefs>
    <ds:schemaRef ds:uri="http://schemas.microsoft.com/office/2006/metadata/properties"/>
    <ds:schemaRef ds:uri="http://schemas.microsoft.com/office/infopath/2007/PartnerControls"/>
    <ds:schemaRef ds:uri="e0ffb6ef-0000-48aa-9041-fb29fcb198e5"/>
    <ds:schemaRef ds:uri="900c2a09-0d28-449b-b8ad-3e76d664ec44"/>
  </ds:schemaRefs>
</ds:datastoreItem>
</file>

<file path=customXml/itemProps3.xml><?xml version="1.0" encoding="utf-8"?>
<ds:datastoreItem xmlns:ds="http://schemas.openxmlformats.org/officeDocument/2006/customXml" ds:itemID="{218AAF4E-BB24-4838-B018-FC6CB4F93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ffb6ef-0000-48aa-9041-fb29fcb198e5"/>
    <ds:schemaRef ds:uri="900c2a09-0d28-449b-b8ad-3e76d664ec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199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 S S</dc:creator>
  <cp:lastModifiedBy>Akkhil, Sugrivu</cp:lastModifiedBy>
  <cp:revision>95</cp:revision>
  <dcterms:created xsi:type="dcterms:W3CDTF">2022-08-02T12:53:35Z</dcterms:created>
  <dcterms:modified xsi:type="dcterms:W3CDTF">2023-01-04T04:48:41Z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0x010100C3F2D984F0DC8B4F81A100EEA18D209A</vt:lpwstr>
  </property>
  <property fmtid="{D5CDD505-2E9C-101B-9397-08002B2CF9AE}" pid="3" name="MediaServiceImageTags">
    <vt:lpwstr/>
  </property>
</Properties>
</file>