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69" r:id="rId3"/>
    <p:sldId id="470" r:id="rId4"/>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our programs we will use type 4 driver.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JDBC is an application programming interface (API) that provides connectivity with the database and executes queries. JDBC API makes use of JDBC drivers to connect with the database.</a:t>
            </a: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Types of JDBC Drivers -</a:t>
            </a:r>
            <a:endParaRPr lang="en-IN" b="1" dirty="0"/>
          </a:p>
          <a:p>
            <a:r>
              <a:rPr lang="en-IN" dirty="0"/>
              <a:t>Java has 4 types of JDBC drivers that you can use to connect with the databases -</a:t>
            </a:r>
            <a:endParaRPr lang="en-IN" dirty="0"/>
          </a:p>
          <a:p>
            <a:endParaRPr lang="en-IN" dirty="0"/>
          </a:p>
          <a:p>
            <a:r>
              <a:rPr lang="en-IN" dirty="0"/>
              <a:t>1- Type 1 Driver (JDBC-ODBC Bridge Driver) -</a:t>
            </a:r>
            <a:endParaRPr lang="en-IN" dirty="0"/>
          </a:p>
          <a:p>
            <a:r>
              <a:rPr lang="en-IN" dirty="0"/>
              <a:t>It makes use of ODBC driver to work with the database. JDBC-ODBC Driver converts JDBC methods call into ODBC function calls. And ODBC drivers are written in C language, so they are platform dependent. Also ODBC drivers are slower than other type of drivers available and must be installed and configured on each user's machine.</a:t>
            </a:r>
            <a:endParaRPr lang="en-IN" dirty="0"/>
          </a:p>
          <a:p>
            <a:endParaRPr lang="en-IN" dirty="0"/>
          </a:p>
        </p:txBody>
      </p:sp>
      <p:pic>
        <p:nvPicPr>
          <p:cNvPr id="2" name="Picture 1"/>
          <p:cNvPicPr>
            <a:picLocks noChangeAspect="1"/>
          </p:cNvPicPr>
          <p:nvPr/>
        </p:nvPicPr>
        <p:blipFill>
          <a:blip r:embed="rId1"/>
          <a:stretch>
            <a:fillRect/>
          </a:stretch>
        </p:blipFill>
        <p:spPr>
          <a:xfrm>
            <a:off x="2102485" y="1860550"/>
            <a:ext cx="7971790" cy="1733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1- ResultSet executeQuery(String SQL_Query) -</a:t>
            </a:r>
            <a:endParaRPr lang="en-IN" b="1" dirty="0"/>
          </a:p>
          <a:p>
            <a:r>
              <a:rPr lang="en-IN" dirty="0"/>
              <a:t>This method is used to execute SQL Select statement. It has the following syntax -</a:t>
            </a:r>
            <a:endParaRPr lang="en-IN" dirty="0"/>
          </a:p>
          <a:p>
            <a:r>
              <a:rPr lang="en-IN" dirty="0"/>
              <a:t>public abstract ResultSet executeQuery(String SQL_Query) throws SQLException</a:t>
            </a:r>
            <a:endParaRPr lang="en-IN" dirty="0"/>
          </a:p>
          <a:p>
            <a:r>
              <a:rPr lang="en-IN" dirty="0"/>
              <a:t>It executes the specified SQL_Query and returns the result in ResultSet. Result will be discussed in detail </a:t>
            </a:r>
            <a:endParaRPr lang="en-IN" dirty="0"/>
          </a:p>
          <a:p>
            <a:r>
              <a:rPr lang="en-IN" dirty="0"/>
              <a:t>in next section.</a:t>
            </a:r>
            <a:endParaRPr lang="en-IN" dirty="0"/>
          </a:p>
          <a:p>
            <a:r>
              <a:rPr lang="en-IN" dirty="0"/>
              <a:t>For example -</a:t>
            </a:r>
            <a:endParaRPr lang="en-IN" dirty="0"/>
          </a:p>
          <a:p>
            <a:r>
              <a:rPr lang="en-IN" dirty="0"/>
              <a:t>To get all data of a table named emp - </a:t>
            </a:r>
            <a:endParaRPr lang="en-IN" dirty="0"/>
          </a:p>
          <a:p>
            <a:r>
              <a:rPr lang="en-IN" dirty="0"/>
              <a:t>ResultSet rs = st.executeQuery("select * from emp");</a:t>
            </a:r>
            <a:endParaRPr lang="en-IN" dirty="0"/>
          </a:p>
          <a:p>
            <a:r>
              <a:rPr lang="en-IN" dirty="0"/>
              <a:t>All data of emp table will be stored in ResultSet specified by 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b="1" dirty="0"/>
              <a:t>ResultSet -</a:t>
            </a:r>
            <a:endParaRPr lang="en-IN" b="1" dirty="0"/>
          </a:p>
          <a:p>
            <a:r>
              <a:rPr lang="en-IN" dirty="0"/>
              <a:t>» java.sql.ResultSet is an interface that provides a way to access the data produced by executing SQL Select statement.</a:t>
            </a:r>
            <a:endParaRPr lang="en-IN" dirty="0"/>
          </a:p>
          <a:p>
            <a:r>
              <a:rPr lang="en-IN" dirty="0"/>
              <a:t>» It maintains a cursor to current row of data , Initially the cursor will be just before the first row.</a:t>
            </a:r>
            <a:endParaRPr lang="en-IN" dirty="0"/>
          </a:p>
          <a:p>
            <a:r>
              <a:rPr lang="en-IN" dirty="0"/>
              <a:t>» It accesses the rows of table in sequential order, however within rows columns can be accessed in any order.</a:t>
            </a:r>
            <a:endParaRPr lang="en-IN" dirty="0"/>
          </a:p>
          <a:p>
            <a:endParaRPr lang="en-IN" dirty="0"/>
          </a:p>
          <a:p>
            <a:r>
              <a:rPr lang="en-IN" dirty="0"/>
              <a:t>ResultSet provides the following useful methods to access and manipulate table data -</a:t>
            </a:r>
            <a:endParaRPr lang="en-IN" dirty="0"/>
          </a:p>
          <a:p>
            <a:r>
              <a:rPr lang="en-IN" dirty="0"/>
              <a:t>1- boolean next()- It places the ResultSet cursor to the next row. As we know ResultSet cursor is initially positioned just before the first row, so first call to next() will move the cursor at first row, second call at second row and so on. It has the following syntax -</a:t>
            </a:r>
            <a:endParaRPr lang="en-IN" dirty="0"/>
          </a:p>
          <a:p>
            <a:r>
              <a:rPr lang="en-IN" dirty="0"/>
              <a:t>boolean next() throws SQLException</a:t>
            </a:r>
            <a:endParaRPr lang="en-IN" dirty="0"/>
          </a:p>
          <a:p>
            <a:r>
              <a:rPr lang="en-IN" dirty="0"/>
              <a:t>It returns true if the new current row is valid, false otherwise.</a:t>
            </a:r>
            <a:endParaRPr lang="en-IN" dirty="0"/>
          </a:p>
          <a:p>
            <a:r>
              <a:rPr lang="en-IN" dirty="0"/>
              <a:t>2- boolean previous()- It places the ResultSet cursor to the previous row. It has the following syntax -</a:t>
            </a:r>
            <a:endParaRPr lang="en-IN" dirty="0"/>
          </a:p>
          <a:p>
            <a:endParaRPr lang="en-IN" dirty="0"/>
          </a:p>
          <a:p>
            <a:r>
              <a:rPr lang="en-IN" dirty="0"/>
              <a:t>boolean previous() throws SQLException</a:t>
            </a:r>
            <a:endParaRPr lang="en-IN" dirty="0"/>
          </a:p>
          <a:p>
            <a:r>
              <a:rPr lang="en-IN" dirty="0"/>
              <a:t>It returns true if cursor is now positioned at a valid row, false otherwise. If it returns false then cursor will be </a:t>
            </a:r>
            <a:endParaRPr lang="en-IN" dirty="0"/>
          </a:p>
          <a:p>
            <a:r>
              <a:rPr lang="en-IN" dirty="0"/>
              <a:t>placed just before the first row.</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3- boolean first()- It moves the ResultSet cursor to the first row. It has the following syntax -</a:t>
            </a:r>
            <a:endParaRPr lang="en-IN" dirty="0"/>
          </a:p>
          <a:p>
            <a:r>
              <a:rPr lang="en-IN" dirty="0"/>
              <a:t>boolean first() throws SQLException</a:t>
            </a:r>
            <a:endParaRPr lang="en-IN" dirty="0"/>
          </a:p>
          <a:p>
            <a:r>
              <a:rPr lang="en-IN" dirty="0"/>
              <a:t>It returns true if the new current row is valid, false if there is no row in ResultSet.</a:t>
            </a:r>
            <a:endParaRPr lang="en-IN" dirty="0"/>
          </a:p>
          <a:p>
            <a:r>
              <a:rPr lang="en-IN" dirty="0"/>
              <a:t>4- boolean last()- It moves the ResultSet cursor to the last row. It has the following syntax -</a:t>
            </a:r>
            <a:endParaRPr lang="en-IN" dirty="0"/>
          </a:p>
          <a:p>
            <a:r>
              <a:rPr lang="en-IN" dirty="0"/>
              <a:t>boolean last() throws SQLException</a:t>
            </a:r>
            <a:endParaRPr lang="en-IN" dirty="0"/>
          </a:p>
          <a:p>
            <a:r>
              <a:rPr lang="en-IN" dirty="0"/>
              <a:t>It returns true if the new current row is valid, false if there is no row in ResultSet.</a:t>
            </a:r>
            <a:endParaRPr lang="en-IN" dirty="0"/>
          </a:p>
          <a:p>
            <a:r>
              <a:rPr lang="en-IN" dirty="0"/>
              <a:t> </a:t>
            </a:r>
            <a:endParaRPr lang="en-IN" dirty="0"/>
          </a:p>
          <a:p>
            <a:r>
              <a:rPr lang="en-IN" dirty="0"/>
              <a:t>5- boolean isBeforeFirst()- It is used to check whether ResultSet is before the first row or not. It has the following syntax -</a:t>
            </a:r>
            <a:endParaRPr lang="en-IN" dirty="0"/>
          </a:p>
          <a:p>
            <a:r>
              <a:rPr lang="en-IN" dirty="0"/>
              <a:t>boolean isBeforeFirst() throws SQLException</a:t>
            </a:r>
            <a:endParaRPr lang="en-IN" dirty="0"/>
          </a:p>
          <a:p>
            <a:r>
              <a:rPr lang="en-IN" dirty="0"/>
              <a:t>It returns true if cursor is before the first row, false otherwise.</a:t>
            </a:r>
            <a:endParaRPr lang="en-IN" dirty="0"/>
          </a:p>
          <a:p>
            <a:r>
              <a:rPr lang="en-IN" dirty="0"/>
              <a:t> </a:t>
            </a:r>
            <a:endParaRPr lang="en-IN" dirty="0"/>
          </a:p>
          <a:p>
            <a:r>
              <a:rPr lang="en-IN" dirty="0"/>
              <a:t>6- boolean isAfterLast()- It is used to check whether ResultSet cursor is after the last row or not. It has the following syntax -</a:t>
            </a:r>
            <a:endParaRPr lang="en-IN" dirty="0"/>
          </a:p>
          <a:p>
            <a:r>
              <a:rPr lang="en-IN" dirty="0"/>
              <a:t>boolean isAfterLast() throws SQLException </a:t>
            </a:r>
            <a:endParaRPr lang="en-IN" dirty="0"/>
          </a:p>
          <a:p>
            <a:r>
              <a:rPr lang="en-IN" dirty="0"/>
              <a:t>It returns true if cursor is after the last row, false otherwise.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7- boolean isFirst()- It is used to check whether ResultSet cursor is at the first row or not. It has the following syntax -</a:t>
            </a:r>
            <a:endParaRPr lang="en-IN" dirty="0"/>
          </a:p>
          <a:p>
            <a:r>
              <a:rPr lang="en-IN" dirty="0"/>
              <a:t>boolean isFirst() throws SQLException</a:t>
            </a:r>
            <a:endParaRPr lang="en-IN" dirty="0"/>
          </a:p>
          <a:p>
            <a:r>
              <a:rPr lang="en-IN" dirty="0"/>
              <a:t>It returns true if cursor is at the first row, false otherwise.</a:t>
            </a:r>
            <a:endParaRPr lang="en-IN" dirty="0"/>
          </a:p>
          <a:p>
            <a:r>
              <a:rPr lang="en-IN" dirty="0"/>
              <a:t>8- boolean isLast()- It is used to check whether ResultSet cursor is at the last row or not. It has the following syntax -</a:t>
            </a:r>
            <a:endParaRPr lang="en-IN" dirty="0"/>
          </a:p>
          <a:p>
            <a:r>
              <a:rPr lang="en-IN" dirty="0"/>
              <a:t>boolean isLast() throws SQLException</a:t>
            </a:r>
            <a:endParaRPr lang="en-IN" dirty="0"/>
          </a:p>
          <a:p>
            <a:r>
              <a:rPr lang="en-IN" dirty="0"/>
              <a:t>It returns true if cursor is at the last row, false otherwise.</a:t>
            </a:r>
            <a:endParaRPr lang="en-IN" dirty="0"/>
          </a:p>
          <a:p>
            <a:r>
              <a:rPr lang="en-IN" dirty="0"/>
              <a:t>9- int getInt()- It returns the integer value stored at specified column index or column label in the current row of ResultSet.</a:t>
            </a:r>
            <a:endParaRPr lang="en-IN" dirty="0"/>
          </a:p>
          <a:p>
            <a:r>
              <a:rPr lang="en-IN" dirty="0"/>
              <a:t>There are 2 versions of getInt(), one take column index as parameter and anther take column label as parameter-</a:t>
            </a:r>
            <a:endParaRPr lang="en-IN" dirty="0"/>
          </a:p>
          <a:p>
            <a:r>
              <a:rPr lang="en-IN" dirty="0"/>
              <a:t>int getInt(int Column_Index) throws SQLException </a:t>
            </a:r>
            <a:endParaRPr lang="en-IN" dirty="0"/>
          </a:p>
          <a:p>
            <a:r>
              <a:rPr lang="en-IN" dirty="0"/>
              <a:t>It take column index as parameter and return the integer value stored at that index in the current row of ResultSet.</a:t>
            </a:r>
            <a:endParaRPr lang="en-IN" dirty="0"/>
          </a:p>
          <a:p>
            <a:r>
              <a:rPr lang="en-IN" dirty="0"/>
              <a:t>Note column index starts from 1.</a:t>
            </a:r>
            <a:endParaRPr lang="en-IN" dirty="0"/>
          </a:p>
          <a:p>
            <a:r>
              <a:rPr lang="en-IN" dirty="0"/>
              <a:t>    </a:t>
            </a:r>
            <a:endParaRPr lang="en-IN" dirty="0"/>
          </a:p>
          <a:p>
            <a:r>
              <a:rPr lang="en-IN" dirty="0"/>
              <a:t>int getInt(int Column_Label) throws SQLException</a:t>
            </a:r>
            <a:endParaRPr lang="en-IN" dirty="0"/>
          </a:p>
          <a:p>
            <a:r>
              <a:rPr lang="en-IN" dirty="0"/>
              <a:t>It take column label as parameter and return the integer value stored at that index in the current row of ResultSet.</a:t>
            </a:r>
            <a:endParaRPr lang="en-IN" dirty="0"/>
          </a:p>
          <a:p>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sz="2660" dirty="0">
                <a:sym typeface="+mn-ea"/>
              </a:rPr>
              <a:t>10- String getString()- It returns the String value stored at specified column index or column label in the current row of ResultSet.</a:t>
            </a:r>
            <a:endParaRPr lang="en-IN" sz="2660" dirty="0"/>
          </a:p>
          <a:p>
            <a:r>
              <a:rPr lang="en-IN" sz="2660" dirty="0">
                <a:sym typeface="+mn-ea"/>
              </a:rPr>
              <a:t>There are 2 versions of getString(), one take column index as parameter and anther take column label as parameter.</a:t>
            </a:r>
            <a:endParaRPr lang="en-IN" sz="2660" dirty="0"/>
          </a:p>
          <a:p>
            <a:r>
              <a:rPr lang="en-IN" sz="2660" dirty="0">
                <a:sym typeface="+mn-ea"/>
              </a:rPr>
              <a:t>int getString(int Column_Index) throws SQLException</a:t>
            </a:r>
            <a:endParaRPr lang="en-IN" sz="2660" dirty="0"/>
          </a:p>
          <a:p>
            <a:r>
              <a:rPr lang="en-IN" sz="2660" dirty="0">
                <a:sym typeface="+mn-ea"/>
              </a:rPr>
              <a:t>It take column index as parameter and return the string value stored at that index in the current row of ResultSet. </a:t>
            </a:r>
            <a:endParaRPr lang="en-IN" sz="2660" dirty="0"/>
          </a:p>
          <a:p>
            <a:r>
              <a:rPr lang="en-IN" sz="2660" dirty="0">
                <a:sym typeface="+mn-ea"/>
              </a:rPr>
              <a:t>int getString(int Column_Label) throws SQLException</a:t>
            </a:r>
            <a:endParaRPr lang="en-IN" sz="2660" dirty="0"/>
          </a:p>
          <a:p>
            <a:r>
              <a:rPr lang="en-IN" sz="2660" dirty="0">
                <a:sym typeface="+mn-ea"/>
              </a:rPr>
              <a:t>It take column label as parameter and return the string value stored at that index in the current row of </a:t>
            </a:r>
            <a:endParaRPr lang="en-IN" sz="2660" dirty="0"/>
          </a:p>
          <a:p>
            <a:r>
              <a:rPr lang="en-IN" sz="2660" dirty="0">
                <a:sym typeface="+mn-ea"/>
              </a:rPr>
              <a:t>ResultSet.    </a:t>
            </a:r>
            <a:endParaRPr lang="en-IN" sz="2660" dirty="0"/>
          </a:p>
          <a:p>
            <a:r>
              <a:rPr lang="en-IN" dirty="0"/>
              <a:t>Similar to getInt() and getString(), ResultSet also have the following methods that works exactly the same way as these two methods -</a:t>
            </a:r>
            <a:endParaRPr lang="en-IN" dirty="0"/>
          </a:p>
          <a:p>
            <a:r>
              <a:rPr lang="en-IN" dirty="0"/>
              <a:t>11- getShort(int Column_Index/String Column_Label)- Returns the corresponding short value.</a:t>
            </a:r>
            <a:endParaRPr lang="en-IN" dirty="0"/>
          </a:p>
          <a:p>
            <a:r>
              <a:rPr lang="en-IN" dirty="0"/>
              <a:t>12- getLong(int Column_Index/String Column_Label)- Returns the corresponding long value.</a:t>
            </a:r>
            <a:endParaRPr lang="en-IN" dirty="0"/>
          </a:p>
          <a:p>
            <a:r>
              <a:rPr lang="en-IN" dirty="0"/>
              <a:t>13- getFloat(int Column_Index/String Column_Label)- Returns the corresponding float value.</a:t>
            </a:r>
            <a:endParaRPr lang="en-IN" dirty="0"/>
          </a:p>
          <a:p>
            <a:r>
              <a:rPr lang="en-IN" dirty="0"/>
              <a:t>14- getDouble(int Column_Index/String Column_Label)- Returns the corresponding double value.</a:t>
            </a:r>
            <a:endParaRPr lang="en-IN" dirty="0"/>
          </a:p>
          <a:p>
            <a:r>
              <a:rPr lang="en-IN" dirty="0"/>
              <a:t>15- getDate(int Column_Index/String Column_Label)- Returns the corresponding date value.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ws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a:t>
            </a:r>
            <a:endParaRPr lang="en-IN" dirty="0"/>
          </a:p>
        </p:txBody>
      </p:sp>
      <p:pic>
        <p:nvPicPr>
          <p:cNvPr id="2" name="Picture 1"/>
          <p:cNvPicPr>
            <a:picLocks noChangeAspect="1"/>
          </p:cNvPicPr>
          <p:nvPr/>
        </p:nvPicPr>
        <p:blipFill>
          <a:blip r:embed="rId1"/>
          <a:stretch>
            <a:fillRect/>
          </a:stretch>
        </p:blipFill>
        <p:spPr>
          <a:xfrm>
            <a:off x="1843405" y="605790"/>
            <a:ext cx="7915275" cy="2295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//1. Load the driver</a:t>
            </a:r>
            <a:endParaRPr lang="en-IN" dirty="0"/>
          </a:p>
          <a:p>
            <a:r>
              <a:rPr lang="en-IN" dirty="0"/>
              <a:t>            Class.forName("com.mysql.jdbc.Driver");</a:t>
            </a:r>
            <a:endParaRPr lang="en-IN" dirty="0"/>
          </a:p>
          <a:p>
            <a:r>
              <a:rPr lang="en-IN" dirty="0"/>
              <a:t>            </a:t>
            </a:r>
            <a:endParaRPr lang="en-IN" dirty="0"/>
          </a:p>
          <a:p>
            <a:r>
              <a:rPr lang="en-IN" dirty="0"/>
              <a:t>            //2. Establish connection</a:t>
            </a:r>
            <a:endParaRPr lang="en-IN" dirty="0"/>
          </a:p>
          <a:p>
            <a:r>
              <a:rPr lang="en-IN" dirty="0"/>
              <a:t>            con = DriverManager.getConnection("jdbc:mysql://localhost:3306/Company", "root", "root");</a:t>
            </a:r>
            <a:endParaRPr lang="en-IN" dirty="0"/>
          </a:p>
          <a:p>
            <a:r>
              <a:rPr lang="en-IN" dirty="0"/>
              <a:t>            </a:t>
            </a:r>
            <a:endParaRPr lang="en-IN" dirty="0"/>
          </a:p>
          <a:p>
            <a:r>
              <a:rPr lang="en-IN" dirty="0"/>
              <a:t>            //3. Create Statement Object</a:t>
            </a:r>
            <a:endParaRPr lang="en-IN" dirty="0"/>
          </a:p>
          <a:p>
            <a:r>
              <a:rPr lang="en-IN" dirty="0"/>
              <a:t>            Statement st = con.createStatement();</a:t>
            </a:r>
            <a:endParaRPr lang="en-IN" dirty="0"/>
          </a:p>
          <a:p>
            <a:r>
              <a:rPr lang="en-IN" dirty="0"/>
              <a:t>            </a:t>
            </a:r>
            <a:endParaRPr lang="en-IN" dirty="0"/>
          </a:p>
          <a:p>
            <a:r>
              <a:rPr lang="en-IN" dirty="0"/>
              <a:t>            //4. Execute query</a:t>
            </a:r>
            <a:endParaRPr lang="en-IN" dirty="0"/>
          </a:p>
          <a:p>
            <a:r>
              <a:rPr lang="en-IN" dirty="0"/>
              <a:t>            ResultSet rs = st.executeQuery("select * from Employee");</a:t>
            </a:r>
            <a:endParaRPr lang="en-IN" dirty="0"/>
          </a:p>
          <a:p>
            <a:endParaRPr lang="en-IN" dirty="0"/>
          </a:p>
          <a:p>
            <a:r>
              <a:rPr lang="en-IN" dirty="0"/>
              <a:t>           // to print values contained in table</a:t>
            </a:r>
            <a:endParaRPr lang="en-IN" dirty="0"/>
          </a:p>
          <a:p>
            <a:r>
              <a:rPr lang="en-IN" dirty="0"/>
              <a:t>            while(rs.next())</a:t>
            </a:r>
            <a:endParaRPr lang="en-IN" dirty="0"/>
          </a:p>
          <a:p>
            <a:r>
              <a:rPr lang="en-IN" dirty="0"/>
              <a:t>            {</a:t>
            </a:r>
            <a:endParaRPr lang="en-IN" dirty="0"/>
          </a:p>
          <a:p>
            <a:r>
              <a:rPr lang="en-IN" dirty="0"/>
              <a:t>                System.out.println(rs.getInt(1)+"   "+rs.getString(2)+"   "+rs.getInt(3));</a:t>
            </a:r>
            <a:endParaRPr lang="en-IN" dirty="0"/>
          </a:p>
          <a:p>
            <a:r>
              <a:rPr lang="en-IN" dirty="0"/>
              <a:t>            }</a:t>
            </a:r>
            <a:endParaRPr lang="en-IN" dirty="0"/>
          </a:p>
          <a:p>
            <a:r>
              <a:rPr lang="en-IN" dirty="0"/>
              <a:t>            </a:t>
            </a:r>
            <a:endParaRPr lang="en-IN" dirty="0"/>
          </a:p>
          <a:p>
            <a:r>
              <a:rPr lang="en-IN" dirty="0"/>
              <a:t>            //5. Close the connection</a:t>
            </a:r>
            <a:endParaRPr lang="en-IN" dirty="0"/>
          </a:p>
          <a:p>
            <a:r>
              <a:rPr lang="en-IN" dirty="0"/>
              <a:t>            con.close();</a:t>
            </a:r>
            <a:endParaRPr lang="en-IN" dirty="0"/>
          </a:p>
          <a:p>
            <a:r>
              <a:rPr lang="en-IN" dirty="0"/>
              <a: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ResultSetMetaData interface -</a:t>
            </a:r>
            <a:endParaRPr lang="en-IN" b="1" dirty="0"/>
          </a:p>
          <a:p>
            <a:r>
              <a:rPr lang="en-IN" dirty="0"/>
              <a:t>Metadata is data about data i.e. further information about data. ResultSetMetaData is used to get the Meta data of ResultSet. i.e. we can get deeper information about ResultSet like column names, column types, total number of columns.</a:t>
            </a:r>
            <a:endParaRPr lang="en-IN" dirty="0"/>
          </a:p>
          <a:p>
            <a:r>
              <a:rPr lang="en-IN" dirty="0"/>
              <a:t>We can get a reference of ResultSetMetaData by using getMetaData() method of ResultSet interface. It has the following syntax -</a:t>
            </a:r>
            <a:endParaRPr lang="en-IN" dirty="0"/>
          </a:p>
          <a:p>
            <a:r>
              <a:rPr lang="en-IN" dirty="0"/>
              <a:t>ResultSetMetaData getMetaData()  throws SQLException</a:t>
            </a:r>
            <a:endParaRPr lang="en-IN" dirty="0"/>
          </a:p>
          <a:p>
            <a:r>
              <a:rPr lang="en-IN" dirty="0"/>
              <a:t>For Example -</a:t>
            </a:r>
            <a:endParaRPr lang="en-IN" dirty="0"/>
          </a:p>
          <a:p>
            <a:r>
              <a:rPr lang="en-IN" dirty="0"/>
              <a:t>ResultSetMetaData rsmd = rs.getMetaData();</a:t>
            </a:r>
            <a:endParaRPr lang="en-IN" dirty="0"/>
          </a:p>
          <a:p>
            <a:r>
              <a:rPr lang="en-IN" dirty="0"/>
              <a:t>Where rs is reference of ResultSet interface.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Methods of ResultSetMetaData -</a:t>
            </a:r>
            <a:endParaRPr lang="en-IN" b="1" dirty="0"/>
          </a:p>
          <a:p>
            <a:r>
              <a:rPr lang="en-IN" dirty="0"/>
              <a:t>Some most commonly used methods of ResultSetMetaData are as follows -</a:t>
            </a:r>
            <a:endParaRPr lang="en-IN" dirty="0"/>
          </a:p>
          <a:p>
            <a:r>
              <a:rPr lang="en-IN" dirty="0"/>
              <a:t>1- int getColumnCount() throws SQLException - the number of columns in this ResultSet object.</a:t>
            </a:r>
            <a:endParaRPr lang="en-IN" dirty="0"/>
          </a:p>
          <a:p>
            <a:r>
              <a:rPr lang="en-IN" dirty="0"/>
              <a:t>2- String getColumnName(int column_Index) throws SQLException - It returns the column name available at specified column_Index.</a:t>
            </a:r>
            <a:endParaRPr lang="en-IN" dirty="0"/>
          </a:p>
          <a:p>
            <a:r>
              <a:rPr lang="en-IN" dirty="0"/>
              <a:t>3- int getColumnType(int column_Index) throws SQLException - It returns the column SQL type from java.sql.Types. available at specified column_Index.</a:t>
            </a:r>
            <a:endParaRPr lang="en-IN" dirty="0"/>
          </a:p>
          <a:p>
            <a:r>
              <a:rPr lang="en-IN" dirty="0"/>
              <a:t>java.sql.Types is a class that defines the constants that are used to identify generic SQL types, called JDBC types. Some constant field with values are as follows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240155" y="213360"/>
            <a:ext cx="10460990" cy="63360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Constant Field	Value</a:t>
            </a:r>
            <a:endParaRPr lang="en-IN" dirty="0"/>
          </a:p>
          <a:p>
            <a:r>
              <a:rPr lang="en-IN" dirty="0"/>
              <a:t>INTEGER	           4</a:t>
            </a:r>
            <a:endParaRPr lang="en-IN" dirty="0"/>
          </a:p>
          <a:p>
            <a:r>
              <a:rPr lang="en-IN" dirty="0"/>
              <a:t>FLOAT	          6</a:t>
            </a:r>
            <a:endParaRPr lang="en-IN" dirty="0"/>
          </a:p>
          <a:p>
            <a:r>
              <a:rPr lang="en-IN" dirty="0"/>
              <a:t>DOUBLE		8</a:t>
            </a:r>
            <a:endParaRPr lang="en-IN" dirty="0"/>
          </a:p>
          <a:p>
            <a:r>
              <a:rPr lang="en-IN" dirty="0"/>
              <a:t>CHAR		1</a:t>
            </a:r>
            <a:endParaRPr lang="en-IN" dirty="0"/>
          </a:p>
          <a:p>
            <a:r>
              <a:rPr lang="en-IN" dirty="0"/>
              <a:t>Boolean		16</a:t>
            </a:r>
            <a:endParaRPr lang="en-IN" dirty="0"/>
          </a:p>
          <a:p>
            <a:r>
              <a:rPr lang="en-IN" dirty="0"/>
              <a:t>NUMERIC		2</a:t>
            </a:r>
            <a:endParaRPr lang="en-IN" dirty="0"/>
          </a:p>
          <a:p>
            <a:r>
              <a:rPr lang="en-IN" dirty="0"/>
              <a:t>REAL			7</a:t>
            </a:r>
            <a:endParaRPr lang="en-IN" dirty="0"/>
          </a:p>
          <a:p>
            <a:r>
              <a:rPr lang="en-IN" dirty="0"/>
              <a:t>VARCHAR		12</a:t>
            </a:r>
            <a:endParaRPr lang="en-IN" dirty="0"/>
          </a:p>
          <a:p>
            <a:r>
              <a:rPr lang="en-IN" dirty="0"/>
              <a:t>DATE			91</a:t>
            </a:r>
            <a:endParaRPr lang="en-IN" dirty="0"/>
          </a:p>
          <a:p>
            <a:r>
              <a:rPr lang="en-IN" dirty="0"/>
              <a:t>TIME			92</a:t>
            </a:r>
            <a:endParaRPr lang="en-IN" dirty="0"/>
          </a:p>
          <a:p>
            <a:r>
              <a:rPr lang="en-IN" dirty="0"/>
              <a:t>TIMESTAMP	93</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4- String getColumnTypeName(int column_Index) throws SQLException - It returns the database specific type name of the column specified by column_Index.</a:t>
            </a:r>
            <a:endParaRPr lang="en-IN" dirty="0"/>
          </a:p>
          <a:p>
            <a:r>
              <a:rPr lang="en-IN" dirty="0"/>
              <a:t>5- String getTableName(int column_Index) throws SQLException -</a:t>
            </a:r>
            <a:endParaRPr lang="en-IN" dirty="0"/>
          </a:p>
          <a:p>
            <a:r>
              <a:rPr lang="en-IN" dirty="0"/>
              <a:t>It returns the columns table name.</a:t>
            </a:r>
            <a:endParaRPr lang="en-IN" dirty="0"/>
          </a:p>
          <a:p>
            <a:endParaRPr lang="en-IN" dirty="0"/>
          </a:p>
        </p:txBody>
      </p:sp>
      <p:pic>
        <p:nvPicPr>
          <p:cNvPr id="2" name="Picture 1"/>
          <p:cNvPicPr>
            <a:picLocks noChangeAspect="1"/>
          </p:cNvPicPr>
          <p:nvPr/>
        </p:nvPicPr>
        <p:blipFill>
          <a:blip r:embed="rId1"/>
          <a:stretch>
            <a:fillRect/>
          </a:stretch>
        </p:blipFill>
        <p:spPr>
          <a:xfrm>
            <a:off x="1794510" y="3713480"/>
            <a:ext cx="8105775" cy="2533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 Load the driver</a:t>
            </a:r>
            <a:endParaRPr lang="en-IN" dirty="0"/>
          </a:p>
          <a:p>
            <a:r>
              <a:rPr lang="en-IN" dirty="0"/>
              <a:t>            Class.forName("com.mysql.jdbc.Driver");</a:t>
            </a:r>
            <a:endParaRPr lang="en-IN" dirty="0"/>
          </a:p>
          <a:p>
            <a:r>
              <a:rPr lang="en-IN" dirty="0"/>
              <a:t>            </a:t>
            </a:r>
            <a:endParaRPr lang="en-IN" dirty="0"/>
          </a:p>
          <a:p>
            <a:r>
              <a:rPr lang="en-IN" dirty="0"/>
              <a:t>            // Establish connection</a:t>
            </a:r>
            <a:endParaRPr lang="en-IN" dirty="0"/>
          </a:p>
          <a:p>
            <a:r>
              <a:rPr lang="en-IN" dirty="0"/>
              <a:t>            con = DriverManager.getConnection("jdbc:mysql://localhost:3306/Company", "root", "root");</a:t>
            </a:r>
            <a:endParaRPr lang="en-IN" dirty="0"/>
          </a:p>
          <a:p>
            <a:r>
              <a:rPr lang="en-IN" dirty="0"/>
              <a:t>            </a:t>
            </a:r>
            <a:endParaRPr lang="en-IN" dirty="0"/>
          </a:p>
          <a:p>
            <a:r>
              <a:rPr lang="en-IN" dirty="0"/>
              <a:t>            // Create Statement Object</a:t>
            </a:r>
            <a:endParaRPr lang="en-IN" dirty="0"/>
          </a:p>
          <a:p>
            <a:r>
              <a:rPr lang="en-IN" dirty="0"/>
              <a:t>            Statement st = con.createStatement();</a:t>
            </a:r>
            <a:endParaRPr lang="en-IN" dirty="0"/>
          </a:p>
          <a:p>
            <a:r>
              <a:rPr lang="en-IN" dirty="0"/>
              <a:t>            </a:t>
            </a:r>
            <a:endParaRPr lang="en-IN" dirty="0"/>
          </a:p>
          <a:p>
            <a:r>
              <a:rPr lang="en-IN" dirty="0"/>
              <a:t>            // Execute query</a:t>
            </a:r>
            <a:endParaRPr lang="en-IN" dirty="0"/>
          </a:p>
          <a:p>
            <a:r>
              <a:rPr lang="en-IN" dirty="0"/>
              <a:t>            ResultSet rs = st.executeQuery("select * from Employee");</a:t>
            </a:r>
            <a:endParaRPr lang="en-IN" dirty="0"/>
          </a:p>
          <a:p>
            <a:r>
              <a:rPr lang="en-IN" dirty="0"/>
              <a:t>            ResultSetMetaData rsmd = rs.getMetaData();</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25000"/>
          </a:bodyPr>
          <a:lstStyle/>
          <a:p>
            <a:r>
              <a:rPr lang="en-IN" dirty="0"/>
              <a:t>// Get total number of columns</a:t>
            </a:r>
            <a:endParaRPr lang="en-IN" dirty="0"/>
          </a:p>
          <a:p>
            <a:r>
              <a:rPr lang="en-IN" dirty="0"/>
              <a:t>            int cols = rsmd.getColumnCount();</a:t>
            </a:r>
            <a:endParaRPr lang="en-IN" dirty="0"/>
          </a:p>
          <a:p>
            <a:r>
              <a:rPr lang="en-IN" dirty="0"/>
              <a:t>            </a:t>
            </a:r>
            <a:endParaRPr lang="en-IN" dirty="0"/>
          </a:p>
          <a:p>
            <a:r>
              <a:rPr lang="en-IN" dirty="0"/>
              <a:t>            // To print columns names of table</a:t>
            </a:r>
            <a:endParaRPr lang="en-IN" dirty="0"/>
          </a:p>
          <a:p>
            <a:r>
              <a:rPr lang="en-IN" dirty="0"/>
              <a:t>            for(int i =1; i&lt;=cols; i++)</a:t>
            </a:r>
            <a:endParaRPr lang="en-IN" dirty="0"/>
          </a:p>
          <a:p>
            <a:r>
              <a:rPr lang="en-IN" dirty="0"/>
              <a:t>            {</a:t>
            </a:r>
            <a:endParaRPr lang="en-IN" dirty="0"/>
          </a:p>
          <a:p>
            <a:r>
              <a:rPr lang="en-IN" dirty="0"/>
              <a:t>                System.out.print(rsmd.getColumnName(i)+"   ");</a:t>
            </a:r>
            <a:endParaRPr lang="en-IN" dirty="0"/>
          </a:p>
          <a:p>
            <a:r>
              <a:rPr lang="en-IN" dirty="0"/>
              <a:t>            }</a:t>
            </a:r>
            <a:endParaRPr lang="en-IN" dirty="0"/>
          </a:p>
          <a:p>
            <a:r>
              <a:rPr lang="en-IN" dirty="0"/>
              <a:t>            </a:t>
            </a:r>
            <a:endParaRPr lang="en-IN" dirty="0"/>
          </a:p>
          <a:p>
            <a:r>
              <a:rPr lang="en-IN" dirty="0"/>
              <a:t>            // for next line</a:t>
            </a:r>
            <a:endParaRPr lang="en-IN" dirty="0"/>
          </a:p>
          <a:p>
            <a:r>
              <a:rPr lang="en-IN" dirty="0"/>
              <a:t>            System.out.println();</a:t>
            </a:r>
            <a:endParaRPr lang="en-IN" dirty="0"/>
          </a:p>
          <a:p>
            <a:r>
              <a:rPr lang="en-IN" dirty="0"/>
              <a:t>            </a:t>
            </a:r>
            <a:endParaRPr lang="en-IN" dirty="0"/>
          </a:p>
          <a:p>
            <a:r>
              <a:rPr lang="en-IN" dirty="0"/>
              <a:t>            // to print values contained in table</a:t>
            </a:r>
            <a:endParaRPr lang="en-IN" dirty="0"/>
          </a:p>
          <a:p>
            <a:r>
              <a:rPr lang="en-IN" dirty="0"/>
              <a:t>            while(rs.next())</a:t>
            </a:r>
            <a:endParaRPr lang="en-IN" dirty="0"/>
          </a:p>
          <a:p>
            <a:r>
              <a:rPr lang="en-IN" dirty="0"/>
              <a:t>            {</a:t>
            </a:r>
            <a:endParaRPr lang="en-IN" dirty="0"/>
          </a:p>
          <a:p>
            <a:r>
              <a:rPr lang="en-IN" dirty="0"/>
              <a:t>                System.out.println(rs.getInt(1)+"   "+rs.getString(2)+"   "+rs.getInt(3));</a:t>
            </a:r>
            <a:endParaRPr lang="en-IN" dirty="0"/>
          </a:p>
          <a:p>
            <a:r>
              <a:rPr lang="en-IN" dirty="0"/>
              <a:t>            }</a:t>
            </a:r>
            <a:endParaRPr lang="en-IN" dirty="0"/>
          </a:p>
          <a:p>
            <a:r>
              <a:rPr lang="en-IN" dirty="0"/>
              <a:t>            </a:t>
            </a:r>
            <a:endParaRPr lang="en-IN" dirty="0"/>
          </a:p>
          <a:p>
            <a:r>
              <a:rPr lang="en-IN" dirty="0"/>
              <a:t>            // Close the connection</a:t>
            </a:r>
            <a:endParaRPr lang="en-IN" dirty="0"/>
          </a:p>
          <a:p>
            <a:r>
              <a:rPr lang="en-IN" dirty="0"/>
              <a:t>            con.close();</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b="1" dirty="0"/>
              <a:t>2- int executeUpdate(String SQL_Query) -</a:t>
            </a:r>
            <a:endParaRPr lang="en-IN" b="1" dirty="0"/>
          </a:p>
          <a:p>
            <a:r>
              <a:rPr lang="en-IN" dirty="0"/>
              <a:t>This method is used to execute SQL Insert, Update, delete and other DDL statements that does not return anything. It has the following syntax -</a:t>
            </a:r>
            <a:endParaRPr lang="en-IN" dirty="0"/>
          </a:p>
          <a:p>
            <a:r>
              <a:rPr lang="en-IN" dirty="0"/>
              <a:t>public abstract int executeUpdate(String SQL_Query) throws SQLException</a:t>
            </a:r>
            <a:endParaRPr lang="en-IN" dirty="0"/>
          </a:p>
          <a:p>
            <a:r>
              <a:rPr lang="en-IN" dirty="0"/>
              <a:t>It executes the specified SQL_Query and returns the number of rows affected by the operation.</a:t>
            </a:r>
            <a:endParaRPr lang="en-IN" dirty="0"/>
          </a:p>
          <a:p>
            <a:r>
              <a:rPr lang="en-IN" dirty="0"/>
              <a:t>For example -</a:t>
            </a:r>
            <a:endParaRPr lang="en-IN" dirty="0"/>
          </a:p>
          <a:p>
            <a:r>
              <a:rPr lang="en-IN" dirty="0"/>
              <a:t>To delete all data of table named emp</a:t>
            </a:r>
            <a:endParaRPr lang="en-IN" dirty="0"/>
          </a:p>
          <a:p>
            <a:r>
              <a:rPr lang="en-IN" dirty="0"/>
              <a:t>int rows_affected = st.executeUpdate("delete from emp");</a:t>
            </a:r>
            <a:endParaRPr lang="en-IN" dirty="0"/>
          </a:p>
          <a:p>
            <a:endParaRPr lang="en-IN" dirty="0"/>
          </a:p>
          <a:p>
            <a:r>
              <a:rPr lang="en-IN" dirty="0"/>
              <a:t>Example 1- (Using MySQL RDBMS)</a:t>
            </a:r>
            <a:endParaRPr lang="en-IN" dirty="0"/>
          </a:p>
          <a:p>
            <a:r>
              <a:rPr lang="en-IN" dirty="0"/>
              <a:t>In this example we insert a new row of data in table named "Employee" exists in database named "Company".</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 Load the driver</a:t>
            </a:r>
            <a:endParaRPr lang="en-IN" dirty="0"/>
          </a:p>
          <a:p>
            <a:r>
              <a:rPr lang="en-IN" dirty="0"/>
              <a:t>            Class.forName("com.mysql.jdbc.Driver");</a:t>
            </a:r>
            <a:endParaRPr lang="en-IN" dirty="0"/>
          </a:p>
          <a:p>
            <a:r>
              <a:rPr lang="en-IN" dirty="0"/>
              <a:t>            </a:t>
            </a:r>
            <a:endParaRPr lang="en-IN" dirty="0"/>
          </a:p>
          <a:p>
            <a:r>
              <a:rPr lang="en-IN" dirty="0"/>
              <a:t>            // Establish connection</a:t>
            </a:r>
            <a:endParaRPr lang="en-IN" dirty="0"/>
          </a:p>
          <a:p>
            <a:r>
              <a:rPr lang="en-IN" dirty="0"/>
              <a:t>            con = DriverManager.getConnection("jdbc:mysql://localhost:3306/Company", "root", "root");</a:t>
            </a:r>
            <a:endParaRPr lang="en-IN" dirty="0"/>
          </a:p>
          <a:p>
            <a:r>
              <a:rPr lang="en-IN" dirty="0"/>
              <a:t>            </a:t>
            </a:r>
            <a:endParaRPr lang="en-IN" dirty="0"/>
          </a:p>
          <a:p>
            <a:r>
              <a:rPr lang="en-IN" dirty="0"/>
              <a:t>            // Create Statement Object</a:t>
            </a:r>
            <a:endParaRPr lang="en-IN" dirty="0"/>
          </a:p>
          <a:p>
            <a:r>
              <a:rPr lang="en-IN" dirty="0"/>
              <a:t>            Statement st = con.createStatement();</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sz="2660" dirty="0">
                <a:sym typeface="+mn-ea"/>
              </a:rPr>
              <a:t>    // Execute query</a:t>
            </a:r>
            <a:endParaRPr lang="en-IN" sz="2660" dirty="0"/>
          </a:p>
          <a:p>
            <a:r>
              <a:rPr lang="en-IN" sz="2660" dirty="0">
                <a:sym typeface="+mn-ea"/>
              </a:rPr>
              <a:t>            int row_affected = st.executeUpdate("insert into Employee values(3, 'Ajay', 1500000)");</a:t>
            </a:r>
            <a:endParaRPr lang="en-IN" sz="2660" dirty="0"/>
          </a:p>
          <a:p>
            <a:r>
              <a:rPr lang="en-IN" sz="2660" dirty="0">
                <a:sym typeface="+mn-ea"/>
              </a:rPr>
              <a:t>            System.out.println("Number of Rows affected by query = "+row_affected);</a:t>
            </a:r>
            <a:endParaRPr lang="en-IN" sz="2660" dirty="0"/>
          </a:p>
          <a:p>
            <a:r>
              <a:rPr lang="en-IN" sz="2660" dirty="0">
                <a:sym typeface="+mn-ea"/>
              </a:rPr>
              <a:t>    </a:t>
            </a:r>
            <a:endParaRPr lang="en-IN" sz="2660" dirty="0">
              <a:sym typeface="+mn-ea"/>
            </a:endParaRPr>
          </a:p>
          <a:p>
            <a:r>
              <a:rPr lang="en-IN" sz="2660" dirty="0">
                <a:sym typeface="+mn-ea"/>
              </a:rPr>
              <a:t>// Close the connection</a:t>
            </a:r>
            <a:endParaRPr lang="en-IN" sz="2660" dirty="0"/>
          </a:p>
          <a:p>
            <a:r>
              <a:rPr lang="en-IN" sz="2660" dirty="0">
                <a:sym typeface="+mn-ea"/>
              </a:rPr>
              <a:t>            con.close();</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sym typeface="+mn-ea"/>
            </a:endParaRPr>
          </a:p>
          <a:p>
            <a:r>
              <a:rPr lang="en-IN" sz="2660" dirty="0"/>
              <a:t>As the output is one that means our query is successfully executes. We can also see the result by executing the following query in MySql Command window -</a:t>
            </a:r>
            <a:endParaRPr lang="en-IN" sz="2660" dirty="0"/>
          </a:p>
          <a:p>
            <a:r>
              <a:rPr lang="en-IN" sz="2660" dirty="0"/>
              <a:t>mysql&gt; select * from Employee;</a:t>
            </a:r>
            <a:endParaRPr lang="en-IN" sz="2660"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Example 2 - (Using MySQL RDBMS)</a:t>
            </a:r>
            <a:endParaRPr lang="en-IN" dirty="0"/>
          </a:p>
          <a:p>
            <a:r>
              <a:rPr lang="en-IN" dirty="0"/>
              <a:t>In this example we update the salary of employee named "Rohit" from 1000000 to 800000.</a:t>
            </a:r>
            <a:endParaRPr lang="en-IN" dirty="0"/>
          </a:p>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 Load the driver</a:t>
            </a:r>
            <a:endParaRPr lang="en-IN" dirty="0"/>
          </a:p>
          <a:p>
            <a:r>
              <a:rPr lang="en-IN" dirty="0"/>
              <a:t>            Class.forName("com.mysql.jdbc.Driver");</a:t>
            </a:r>
            <a:endParaRPr lang="en-IN" dirty="0"/>
          </a:p>
          <a:p>
            <a:r>
              <a:rPr lang="en-IN" dirty="0"/>
              <a:t>            </a:t>
            </a:r>
            <a:endParaRPr lang="en-IN" dirty="0"/>
          </a:p>
          <a:p>
            <a:r>
              <a:rPr lang="en-IN" dirty="0"/>
              <a:t>            // Establish connection</a:t>
            </a:r>
            <a:endParaRPr lang="en-IN" dirty="0"/>
          </a:p>
          <a:p>
            <a:r>
              <a:rPr lang="en-IN" dirty="0"/>
              <a:t>            con = DriverManager.getConnection("jdbc:mysql://localhost:3306/Company", "root", "root");</a:t>
            </a:r>
            <a:endParaRPr lang="en-IN" dirty="0"/>
          </a:p>
          <a:p>
            <a:r>
              <a:rPr lang="en-IN" dirty="0"/>
              <a:t>            </a:t>
            </a:r>
            <a:endParaRPr lang="en-IN" dirty="0"/>
          </a:p>
          <a:p>
            <a:r>
              <a:rPr lang="en-IN" dirty="0"/>
              <a:t>            // Create Statement Object</a:t>
            </a:r>
            <a:endParaRPr lang="en-IN" dirty="0"/>
          </a:p>
          <a:p>
            <a:r>
              <a:rPr lang="en-IN" dirty="0"/>
              <a:t>            Statement st = con.createStatement();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 Execute query</a:t>
            </a:r>
            <a:endParaRPr lang="en-IN" dirty="0"/>
          </a:p>
          <a:p>
            <a:r>
              <a:rPr lang="en-IN" dirty="0"/>
              <a:t>            int row_affected = st.executeUpdate("update Employee set salary = 800000 where ename = 'Rohit'");</a:t>
            </a:r>
            <a:endParaRPr lang="en-IN" dirty="0"/>
          </a:p>
          <a:p>
            <a:r>
              <a:rPr lang="en-IN" dirty="0"/>
              <a:t>            System.out.println("Number of Rows affected by query = "+row_affected);</a:t>
            </a:r>
            <a:endParaRPr lang="en-IN" dirty="0"/>
          </a:p>
          <a:p>
            <a:r>
              <a:rPr lang="en-IN" dirty="0"/>
              <a:t>            </a:t>
            </a:r>
            <a:endParaRPr lang="en-IN" dirty="0"/>
          </a:p>
          <a:p>
            <a:r>
              <a:rPr lang="en-IN" dirty="0"/>
              <a:t>            // Close the connection</a:t>
            </a:r>
            <a:endParaRPr lang="en-IN" dirty="0"/>
          </a:p>
          <a:p>
            <a:r>
              <a:rPr lang="en-IN" dirty="0"/>
              <a:t>            con.close();</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5000"/>
          </a:bodyPr>
          <a:lstStyle/>
          <a:p>
            <a:r>
              <a:rPr lang="en-IN" dirty="0"/>
              <a:t>Example 3 - (Using MySQL RDBMS)</a:t>
            </a:r>
            <a:endParaRPr lang="en-IN" dirty="0"/>
          </a:p>
          <a:p>
            <a:r>
              <a:rPr lang="en-IN" dirty="0"/>
              <a:t>In this example we delete two rows from table where eid is 1 and 2.</a:t>
            </a:r>
            <a:endParaRPr lang="en-IN" dirty="0"/>
          </a:p>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 Load the driver</a:t>
            </a:r>
            <a:endParaRPr lang="en-IN" dirty="0"/>
          </a:p>
          <a:p>
            <a:r>
              <a:rPr lang="en-IN" dirty="0"/>
              <a:t>            Class.forName("com.mysql.jdbc.Driver");</a:t>
            </a:r>
            <a:endParaRPr lang="en-IN" dirty="0"/>
          </a:p>
          <a:p>
            <a:r>
              <a:rPr lang="en-IN" dirty="0"/>
              <a:t>            </a:t>
            </a:r>
            <a:endParaRPr lang="en-IN" dirty="0"/>
          </a:p>
          <a:p>
            <a:r>
              <a:rPr lang="en-IN" dirty="0"/>
              <a:t>            // Establish connection</a:t>
            </a:r>
            <a:endParaRPr lang="en-IN" dirty="0"/>
          </a:p>
          <a:p>
            <a:r>
              <a:rPr lang="en-IN" dirty="0"/>
              <a:t>            con = DriverManager.getConnection("jdbc:mysql://localhost:3306/Company", "root", "root");</a:t>
            </a:r>
            <a:endParaRPr lang="en-IN" dirty="0"/>
          </a:p>
          <a:p>
            <a:r>
              <a:rPr lang="en-IN" dirty="0"/>
              <a:t>            </a:t>
            </a:r>
            <a:endParaRPr lang="en-IN" dirty="0"/>
          </a:p>
          <a:p>
            <a:r>
              <a:rPr lang="en-IN"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Steps for creating connection with the database -</a:t>
            </a:r>
            <a:endParaRPr lang="en-IN" b="1" dirty="0"/>
          </a:p>
          <a:p>
            <a:r>
              <a:rPr lang="en-IN" b="1" dirty="0"/>
              <a:t>Step 1- Load the Driver</a:t>
            </a:r>
            <a:endParaRPr lang="en-IN" b="1" dirty="0"/>
          </a:p>
          <a:p>
            <a:r>
              <a:rPr lang="en-IN" dirty="0"/>
              <a:t>The first step to create connection with database is to load the specific driver class in the application environment so that it will be available when we need it for opening the connection.</a:t>
            </a:r>
            <a:endParaRPr lang="en-IN" dirty="0"/>
          </a:p>
          <a:p>
            <a:r>
              <a:rPr lang="en-IN" dirty="0"/>
              <a:t>The easiest way to load the driver is to use static method forName() provided by a class named Class. It has the following syntax -</a:t>
            </a:r>
            <a:endParaRPr lang="en-IN" dirty="0"/>
          </a:p>
          <a:p>
            <a:endParaRPr lang="en-IN" dirty="0"/>
          </a:p>
          <a:p>
            <a:r>
              <a:rPr lang="en-IN" dirty="0"/>
              <a:t>static Class &lt;?&gt; forName(String Driver_Class_Name) throws ClassNotFoundException</a:t>
            </a:r>
            <a:endParaRPr lang="en-IN" dirty="0"/>
          </a:p>
          <a:p>
            <a:r>
              <a:rPr lang="en-IN" dirty="0"/>
              <a:t>Here Class is a predefined class that contains a static method forName(). The method takes a string parameter that should be the driver class name for specific database that you want to use. This method can throw a ClassNotFoundException, if driver class not found in execution path.</a:t>
            </a:r>
            <a:endParaRPr lang="en-IN" dirty="0"/>
          </a:p>
          <a:p>
            <a:r>
              <a:rPr lang="en-IN" dirty="0"/>
              <a:t>Example -</a:t>
            </a:r>
            <a:endParaRPr lang="en-IN" dirty="0"/>
          </a:p>
          <a:p>
            <a:r>
              <a:rPr lang="en-IN" dirty="0"/>
              <a:t>try</a:t>
            </a:r>
            <a:endParaRPr lang="en-IN" dirty="0"/>
          </a:p>
          <a:p>
            <a:r>
              <a:rPr lang="en-IN" dirty="0"/>
              <a:t>{ </a:t>
            </a:r>
            <a:endParaRPr lang="en-IN" dirty="0"/>
          </a:p>
          <a:p>
            <a:r>
              <a:rPr lang="en-IN" dirty="0"/>
              <a:t>Class.forName("Driver_Class_Name");</a:t>
            </a:r>
            <a:endParaRPr lang="en-IN" dirty="0"/>
          </a:p>
          <a:p>
            <a:r>
              <a:rPr lang="en-IN" dirty="0"/>
              <a:t>}</a:t>
            </a:r>
            <a:endParaRPr lang="en-IN" dirty="0"/>
          </a:p>
          <a:p>
            <a:r>
              <a:rPr lang="en-IN" dirty="0"/>
              <a:t>catch(ClassNotFoundException ex)</a:t>
            </a:r>
            <a:endParaRPr lang="en-IN" dirty="0"/>
          </a:p>
          <a:p>
            <a:r>
              <a:rPr lang="en-IN" dirty="0"/>
              <a:t>{</a:t>
            </a:r>
            <a:endParaRPr lang="en-IN" dirty="0"/>
          </a:p>
          <a:p>
            <a:r>
              <a:rPr lang="en-IN" dirty="0"/>
              <a:t>System.out.println("Driver Class is not loaded");</a:t>
            </a:r>
            <a:endParaRPr lang="en-IN" dirty="0"/>
          </a:p>
          <a:p>
            <a:r>
              <a:rPr lang="en-IN" dirty="0"/>
              <a: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sz="2660" dirty="0">
                <a:sym typeface="+mn-ea"/>
              </a:rPr>
              <a:t>    // Create Statement Object</a:t>
            </a:r>
            <a:endParaRPr lang="en-IN" sz="2660" dirty="0"/>
          </a:p>
          <a:p>
            <a:r>
              <a:rPr lang="en-IN" sz="2660" dirty="0">
                <a:sym typeface="+mn-ea"/>
              </a:rPr>
              <a:t>            Statement st = con.createStatement();</a:t>
            </a:r>
            <a:endParaRPr lang="en-IN" sz="2660" dirty="0"/>
          </a:p>
          <a:p>
            <a:r>
              <a:rPr lang="en-IN" sz="2660" dirty="0">
                <a:sym typeface="+mn-ea"/>
              </a:rPr>
              <a:t>            </a:t>
            </a:r>
            <a:endParaRPr lang="en-IN" sz="2660" dirty="0"/>
          </a:p>
          <a:p>
            <a:r>
              <a:rPr lang="en-IN" sz="2660" dirty="0">
                <a:sym typeface="+mn-ea"/>
              </a:rPr>
              <a:t>            // Execute query</a:t>
            </a:r>
            <a:endParaRPr lang="en-IN" sz="2660" dirty="0"/>
          </a:p>
          <a:p>
            <a:r>
              <a:rPr lang="en-IN" sz="2660" dirty="0">
                <a:sym typeface="+mn-ea"/>
              </a:rPr>
              <a:t>            int row_affected = st.executeUpdate("delete from Employee where eid in(1,2)");</a:t>
            </a:r>
            <a:endParaRPr lang="en-IN" sz="2660" dirty="0"/>
          </a:p>
          <a:p>
            <a:r>
              <a:rPr lang="en-IN" sz="2660" dirty="0">
                <a:sym typeface="+mn-ea"/>
              </a:rPr>
              <a:t>            System.out.println("Number of Rows affected by query = "+row_affected);</a:t>
            </a:r>
            <a:endParaRPr lang="en-IN" sz="2660" dirty="0"/>
          </a:p>
          <a:p>
            <a:r>
              <a:rPr lang="en-IN" sz="2660" dirty="0">
                <a:sym typeface="+mn-ea"/>
              </a:rPr>
              <a:t>            </a:t>
            </a:r>
            <a:endParaRPr lang="en-IN" sz="2660" dirty="0"/>
          </a:p>
          <a:p>
            <a:r>
              <a:rPr lang="en-IN" sz="2660" dirty="0">
                <a:sym typeface="+mn-ea"/>
              </a:rPr>
              <a:t>            // Close the connection</a:t>
            </a:r>
            <a:endParaRPr lang="en-IN" sz="2660" dirty="0"/>
          </a:p>
          <a:p>
            <a:r>
              <a:rPr lang="en-IN" sz="2660" dirty="0">
                <a:sym typeface="+mn-ea"/>
              </a:rPr>
              <a:t>            con.close();</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sz="2660" dirty="0"/>
          </a:p>
          <a:p>
            <a:r>
              <a:rPr lang="en-IN" sz="2660" dirty="0">
                <a:sym typeface="+mn-ea"/>
              </a:rPr>
              <a:t>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Different RDBMS makes use of different driver classes some of them are as follows -</a:t>
            </a:r>
            <a:endParaRPr lang="en-IN" dirty="0"/>
          </a:p>
          <a:p>
            <a:r>
              <a:rPr lang="en-IN" dirty="0"/>
              <a:t>1- for MySql -</a:t>
            </a:r>
            <a:endParaRPr lang="en-IN" dirty="0"/>
          </a:p>
          <a:p>
            <a:r>
              <a:rPr lang="en-IN" dirty="0"/>
              <a:t>Class.forName("com.mysql.jdbc.Driver");</a:t>
            </a:r>
            <a:endParaRPr lang="en-IN" dirty="0"/>
          </a:p>
          <a:p>
            <a:r>
              <a:rPr lang="en-IN" dirty="0"/>
              <a:t>2- for Oracle -</a:t>
            </a:r>
            <a:endParaRPr lang="en-IN" dirty="0"/>
          </a:p>
          <a:p>
            <a:r>
              <a:rPr lang="en-IN" dirty="0"/>
              <a:t>Class.forName("oracle.jdbc.driver.OracleDriver");</a:t>
            </a:r>
            <a:endParaRPr lang="en-IN" dirty="0"/>
          </a:p>
          <a:p>
            <a:r>
              <a:rPr lang="en-IN" dirty="0"/>
              <a:t>3- for IBM DB2 -</a:t>
            </a:r>
            <a:endParaRPr lang="en-IN" dirty="0"/>
          </a:p>
          <a:p>
            <a:r>
              <a:rPr lang="en-IN" dirty="0"/>
              <a:t>Class.forName("com.ibm.db2.jcc.DB2Driver");</a:t>
            </a:r>
            <a:endParaRPr lang="en-IN" dirty="0"/>
          </a:p>
          <a:p>
            <a:endParaRPr lang="en-IN" b="1" dirty="0"/>
          </a:p>
          <a:p>
            <a:r>
              <a:rPr lang="en-IN" b="1" dirty="0"/>
              <a:t>Step 2- Establish Connection</a:t>
            </a:r>
            <a:endParaRPr lang="en-IN" b="1" dirty="0"/>
          </a:p>
          <a:p>
            <a:r>
              <a:rPr lang="en-IN" dirty="0"/>
              <a:t>The next step is to ask the DriverManager class to open a connection to a given database, where the database is specified by a specially formatted URL.</a:t>
            </a:r>
            <a:endParaRPr lang="en-IN" dirty="0"/>
          </a:p>
          <a:p>
            <a:r>
              <a:rPr lang="en-IN" dirty="0"/>
              <a:t>DriverManager class provides the static method getConnection() to create connection. The  most commonly used version of getConnection() method are as follows -</a:t>
            </a:r>
            <a:endParaRPr lang="en-IN" dirty="0"/>
          </a:p>
          <a:p>
            <a:r>
              <a:rPr lang="en-IN" dirty="0"/>
              <a:t>Connection getConnection(String URL, String User_Name, String Password) throws SQLException</a:t>
            </a:r>
            <a:endParaRPr lang="en-IN" dirty="0"/>
          </a:p>
          <a:p>
            <a:r>
              <a:rPr lang="en-IN" dirty="0"/>
              <a:t>Where - </a:t>
            </a:r>
            <a:endParaRPr lang="en-IN" dirty="0"/>
          </a:p>
          <a:p>
            <a:r>
              <a:rPr lang="en-IN" dirty="0"/>
              <a:t>URL - is the url of  the RDBMS you are using.</a:t>
            </a:r>
            <a:endParaRPr lang="en-IN" dirty="0"/>
          </a:p>
          <a:p>
            <a:r>
              <a:rPr lang="en-IN" dirty="0"/>
              <a:t>User_Name and Password - are the user name and password of RDBMS that you specified at the time of RDBMS installation.</a:t>
            </a:r>
            <a:endParaRPr lang="en-IN" dirty="0"/>
          </a:p>
          <a:p>
            <a:r>
              <a:rPr lang="en-IN" dirty="0"/>
              <a:t>It returns a class that implements the java.sql.Connection interface.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For Example -</a:t>
            </a:r>
            <a:endParaRPr lang="en-IN" dirty="0"/>
          </a:p>
          <a:p>
            <a:r>
              <a:rPr lang="en-IN" dirty="0"/>
              <a:t>Connection conn = DriverManager.getConnection("URL", "User_Name", "Password");</a:t>
            </a:r>
            <a:endParaRPr lang="en-IN" dirty="0"/>
          </a:p>
          <a:p>
            <a:r>
              <a:rPr lang="en-IN" dirty="0"/>
              <a:t>if (conn != null) {</a:t>
            </a:r>
            <a:endParaRPr lang="en-IN" dirty="0"/>
          </a:p>
          <a:p>
            <a:r>
              <a:rPr lang="en-IN" dirty="0"/>
              <a:t>    System.out.println("Connected");</a:t>
            </a:r>
            <a:endParaRPr lang="en-IN" dirty="0"/>
          </a:p>
          <a:p>
            <a:r>
              <a:rPr lang="en-IN" dirty="0"/>
              <a:t>}</a:t>
            </a:r>
            <a:endParaRPr lang="en-IN" dirty="0"/>
          </a:p>
          <a:p>
            <a:r>
              <a:rPr lang="en-IN" dirty="0"/>
              <a:t>  </a:t>
            </a:r>
            <a:endParaRPr lang="en-IN" dirty="0"/>
          </a:p>
          <a:p>
            <a:r>
              <a:rPr lang="en-IN" b="1" dirty="0"/>
              <a:t> Different RDBMS makes use of different URLs -</a:t>
            </a:r>
            <a:endParaRPr lang="en-IN" b="1" dirty="0"/>
          </a:p>
          <a:p>
            <a:r>
              <a:rPr lang="en-IN" dirty="0"/>
              <a:t>1- for MySql -</a:t>
            </a:r>
            <a:endParaRPr lang="en-IN" dirty="0"/>
          </a:p>
          <a:p>
            <a:r>
              <a:rPr lang="en-IN" dirty="0"/>
              <a:t>jdbc:mysql://localhost:3306/databaseName</a:t>
            </a:r>
            <a:endParaRPr lang="en-IN" dirty="0"/>
          </a:p>
          <a:p>
            <a:r>
              <a:rPr lang="en-IN" dirty="0"/>
              <a:t>Here localhost is the host name, 3306 is the port number on which MySql RDBM run and databaseName is the name of</a:t>
            </a:r>
            <a:endParaRPr lang="en-IN" dirty="0"/>
          </a:p>
          <a:p>
            <a:r>
              <a:rPr lang="en-IN" dirty="0"/>
              <a:t>database, you created.</a:t>
            </a:r>
            <a:endParaRPr lang="en-IN" dirty="0"/>
          </a:p>
          <a:p>
            <a:r>
              <a:rPr lang="en-IN" dirty="0"/>
              <a:t>2- for Oracle -</a:t>
            </a:r>
            <a:endParaRPr lang="en-IN" dirty="0"/>
          </a:p>
          <a:p>
            <a:r>
              <a:rPr lang="en-IN" dirty="0"/>
              <a:t>jdbc:oracle:thin:@localhost:1521:databaseName</a:t>
            </a:r>
            <a:endParaRPr lang="en-IN" dirty="0"/>
          </a:p>
          <a:p>
            <a:r>
              <a:rPr lang="en-IN" dirty="0"/>
              <a:t>Here localhost is the host name, 1521 is the port number on which Oracle RDBM run and databaseName is the name of</a:t>
            </a:r>
            <a:endParaRPr lang="en-IN" dirty="0"/>
          </a:p>
          <a:p>
            <a:r>
              <a:rPr lang="en-IN" dirty="0"/>
              <a:t>database, you created.</a:t>
            </a:r>
            <a:endParaRPr lang="en-IN" dirty="0"/>
          </a:p>
          <a:p>
            <a:r>
              <a:rPr lang="en-IN" dirty="0"/>
              <a:t>3- for IBM DB2 -</a:t>
            </a:r>
            <a:endParaRPr lang="en-IN" dirty="0"/>
          </a:p>
          <a:p>
            <a:r>
              <a:rPr lang="en-IN" dirty="0"/>
              <a:t>jdbc:db2://localhost:50000/databaseName</a:t>
            </a:r>
            <a:endParaRPr lang="en-IN" dirty="0"/>
          </a:p>
          <a:p>
            <a:r>
              <a:rPr lang="en-IN" dirty="0"/>
              <a:t>Here localhost is the host name, 50000 is the port number on which DB2 RDBM run and databaseName is the name of </a:t>
            </a:r>
            <a:endParaRPr lang="en-IN" dirty="0"/>
          </a:p>
          <a:p>
            <a:r>
              <a:rPr lang="en-IN" dirty="0"/>
              <a:t>database, you created.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5000"/>
          </a:bodyPr>
          <a:lstStyle/>
          <a:p>
            <a:r>
              <a:rPr lang="en-IN" dirty="0"/>
              <a:t>Example -</a:t>
            </a:r>
            <a:endParaRPr lang="en-IN" dirty="0"/>
          </a:p>
          <a:p>
            <a:r>
              <a:rPr lang="en-IN" dirty="0"/>
              <a:t>This example creates a connection with the MySql RDBMS.</a:t>
            </a:r>
            <a:endParaRPr lang="en-IN" dirty="0"/>
          </a:p>
          <a:p>
            <a:r>
              <a:rPr lang="en-IN" dirty="0"/>
              <a:t>package my_jdbc_demo;</a:t>
            </a:r>
            <a:endParaRPr lang="en-IN" dirty="0"/>
          </a:p>
          <a:p>
            <a:endParaRPr lang="en-IN" dirty="0"/>
          </a:p>
          <a:p>
            <a:r>
              <a:rPr lang="en-IN" dirty="0"/>
              <a:t>import java.sql.*;</a:t>
            </a:r>
            <a:endParaRPr lang="en-IN" dirty="0"/>
          </a:p>
          <a:p>
            <a:r>
              <a:rPr lang="en-IN" dirty="0"/>
              <a:t>public class MY_JDBC_DEMO {</a:t>
            </a:r>
            <a:endParaRPr lang="en-IN" dirty="0"/>
          </a:p>
          <a:p>
            <a:endParaRPr lang="en-IN" dirty="0"/>
          </a:p>
          <a:p>
            <a:r>
              <a:rPr lang="en-IN" dirty="0"/>
              <a:t>    public static void main(String[] args) {</a:t>
            </a:r>
            <a:endParaRPr lang="en-IN" dirty="0"/>
          </a:p>
          <a:p>
            <a:r>
              <a:rPr lang="en-IN" dirty="0"/>
              <a:t>        </a:t>
            </a:r>
            <a:endParaRPr lang="en-IN" dirty="0"/>
          </a:p>
          <a:p>
            <a:r>
              <a:rPr lang="en-IN" dirty="0"/>
              <a:t>        Connection con;</a:t>
            </a:r>
            <a:endParaRPr lang="en-IN" dirty="0"/>
          </a:p>
          <a:p>
            <a:r>
              <a:rPr lang="en-IN" dirty="0"/>
              <a:t>        try</a:t>
            </a:r>
            <a:endParaRPr lang="en-IN" dirty="0"/>
          </a:p>
          <a:p>
            <a:r>
              <a:rPr lang="en-IN" dirty="0"/>
              <a:t>        {</a:t>
            </a:r>
            <a:endParaRPr lang="en-IN" dirty="0"/>
          </a:p>
          <a:p>
            <a:r>
              <a:rPr lang="en-IN" dirty="0"/>
              <a:t>           // Load the driver</a:t>
            </a:r>
            <a:endParaRPr lang="en-IN" dirty="0"/>
          </a:p>
          <a:p>
            <a:r>
              <a:rPr lang="en-IN" dirty="0"/>
              <a:t>            Class.forName("com.mysql.jdbc.Driver");</a:t>
            </a:r>
            <a:endParaRPr lang="en-IN" dirty="0"/>
          </a:p>
          <a:p>
            <a:endParaRPr lang="en-IN" dirty="0"/>
          </a:p>
          <a:p>
            <a:r>
              <a:rPr lang="en-IN"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sz="2660" dirty="0">
                <a:sym typeface="+mn-ea"/>
              </a:rPr>
              <a:t>   // Create Connection</a:t>
            </a:r>
            <a:endParaRPr lang="en-IN" sz="2660" dirty="0"/>
          </a:p>
          <a:p>
            <a:r>
              <a:rPr lang="en-IN" sz="2660" dirty="0">
                <a:sym typeface="+mn-ea"/>
              </a:rPr>
              <a:t>            con = DriverManager.getConnection("jdbc:mysql://localhost:3306/Company","root","root");</a:t>
            </a:r>
            <a:endParaRPr lang="en-IN" sz="2660" dirty="0"/>
          </a:p>
          <a:p>
            <a:r>
              <a:rPr lang="en-IN" sz="2660" dirty="0">
                <a:sym typeface="+mn-ea"/>
              </a:rPr>
              <a:t>            if(con != null)</a:t>
            </a:r>
            <a:endParaRPr lang="en-IN" sz="2660" dirty="0"/>
          </a:p>
          <a:p>
            <a:r>
              <a:rPr lang="en-IN" sz="2660" dirty="0">
                <a:sym typeface="+mn-ea"/>
              </a:rPr>
              <a:t>            {</a:t>
            </a:r>
            <a:endParaRPr lang="en-IN" sz="2660" dirty="0"/>
          </a:p>
          <a:p>
            <a:r>
              <a:rPr lang="en-IN" sz="2660" dirty="0">
                <a:sym typeface="+mn-ea"/>
              </a:rPr>
              <a:t>                System.out.println("Connection created successfully");</a:t>
            </a:r>
            <a:endParaRPr lang="en-IN" sz="2660" dirty="0"/>
          </a:p>
          <a:p>
            <a:r>
              <a:rPr lang="en-IN" sz="2660" dirty="0">
                <a:sym typeface="+mn-ea"/>
              </a:rPr>
              <a:t>            }</a:t>
            </a:r>
            <a:endParaRPr lang="en-IN" sz="2660" dirty="0"/>
          </a:p>
          <a:p>
            <a:r>
              <a:rPr lang="en-IN" sz="2660" dirty="0">
                <a:sym typeface="+mn-ea"/>
              </a:rPr>
              <a:t>            else</a:t>
            </a:r>
            <a:endParaRPr lang="en-IN" sz="2660" dirty="0"/>
          </a:p>
          <a:p>
            <a:r>
              <a:rPr lang="en-IN" sz="2660" dirty="0">
                <a:sym typeface="+mn-ea"/>
              </a:rPr>
              <a:t>            {</a:t>
            </a:r>
            <a:endParaRPr lang="en-IN" sz="2660" dirty="0"/>
          </a:p>
          <a:p>
            <a:r>
              <a:rPr lang="en-IN" sz="2660" dirty="0">
                <a:sym typeface="+mn-ea"/>
              </a:rPr>
              <a:t>                System.out.println("Connection not created");</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 </a:t>
            </a:r>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Step 3- Executing SQL Queries</a:t>
            </a:r>
            <a:endParaRPr lang="en-IN" b="1" dirty="0"/>
          </a:p>
          <a:p>
            <a:r>
              <a:rPr lang="en-IN" dirty="0"/>
              <a:t>To actually use the database there should be a way to execute queries.</a:t>
            </a:r>
            <a:endParaRPr lang="en-IN" dirty="0"/>
          </a:p>
          <a:p>
            <a:r>
              <a:rPr lang="en-IN" dirty="0"/>
              <a:t>JDBC provides Statement, PreparedStatement and CallableStatement interfaces that contain methods and properties we can use to send or receive data to/ from database.</a:t>
            </a:r>
            <a:endParaRPr lang="en-IN" dirty="0"/>
          </a:p>
          <a:p>
            <a:endParaRPr lang="en-IN" dirty="0"/>
          </a:p>
          <a:p>
            <a:r>
              <a:rPr lang="en-IN" b="1" dirty="0"/>
              <a:t>Interface	                              Use</a:t>
            </a:r>
            <a:endParaRPr lang="en-IN" b="1" dirty="0"/>
          </a:p>
          <a:p>
            <a:r>
              <a:rPr lang="en-IN" dirty="0"/>
              <a:t>java.sql.Statement	         For static queries.</a:t>
            </a:r>
            <a:endParaRPr lang="en-IN" dirty="0"/>
          </a:p>
          <a:p>
            <a:r>
              <a:rPr lang="en-IN" dirty="0"/>
              <a:t>java.sql.PreparedStatement	For dynamic queries.</a:t>
            </a:r>
            <a:endParaRPr lang="en-IN" dirty="0"/>
          </a:p>
          <a:p>
            <a:r>
              <a:rPr lang="en-IN" dirty="0"/>
              <a:t>java.sql.CallableStatement	For stored procedure.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b="1" dirty="0"/>
              <a:t>Statement Interface -</a:t>
            </a:r>
            <a:endParaRPr lang="en-IN" b="1" dirty="0"/>
          </a:p>
          <a:p>
            <a:r>
              <a:rPr lang="en-IN" dirty="0"/>
              <a:t>It provides the simplest method for executing queries and work with static queries only.</a:t>
            </a:r>
            <a:endParaRPr lang="en-IN" dirty="0"/>
          </a:p>
          <a:p>
            <a:r>
              <a:rPr lang="en-IN" dirty="0"/>
              <a:t>First of all you need to have an object of Statement. You can get a reference to Statement by calling the createStatement() method of Connection interface. It has the following syntax -</a:t>
            </a:r>
            <a:endParaRPr lang="en-IN" dirty="0"/>
          </a:p>
          <a:p>
            <a:r>
              <a:rPr lang="en-IN" dirty="0"/>
              <a:t>Connection createStatement() throws SQLException </a:t>
            </a:r>
            <a:endParaRPr lang="en-IN" dirty="0"/>
          </a:p>
          <a:p>
            <a:r>
              <a:rPr lang="en-IN" dirty="0"/>
              <a:t>Example -</a:t>
            </a:r>
            <a:endParaRPr lang="en-IN" dirty="0"/>
          </a:p>
          <a:p>
            <a:r>
              <a:rPr lang="en-IN" dirty="0"/>
              <a:t>Statement st = con.createStatement();</a:t>
            </a:r>
            <a:endParaRPr lang="en-IN" dirty="0"/>
          </a:p>
          <a:p>
            <a:r>
              <a:rPr lang="en-IN" dirty="0"/>
              <a:t>Where con is a reference to Connection class. </a:t>
            </a:r>
            <a:endParaRPr lang="en-IN" dirty="0"/>
          </a:p>
          <a:p>
            <a:endParaRPr lang="en-IN" dirty="0"/>
          </a:p>
          <a:p>
            <a:r>
              <a:rPr lang="en-IN" dirty="0"/>
              <a:t>Once you have created Statement object you can execute SQL queries -</a:t>
            </a:r>
            <a:endParaRPr lang="en-IN" dirty="0"/>
          </a:p>
          <a:p>
            <a:r>
              <a:rPr lang="en-IN" dirty="0"/>
              <a:t>Executing SQL Select Statement - executeQuery(String SQL_Query) method is used to execute SQL Select queries.</a:t>
            </a:r>
            <a:endParaRPr lang="en-IN" dirty="0"/>
          </a:p>
          <a:p>
            <a:r>
              <a:rPr lang="en-IN" dirty="0"/>
              <a:t>Executing SQL Insert, Update and Delete Statements - executeUpdate(String SQL_Query) method is used to execute SQL Insert,Update and Delete queries.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17336</Words>
  <Application>WPS Presentation</Application>
  <PresentationFormat>Custom</PresentationFormat>
  <Paragraphs>452</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261</cp:revision>
  <dcterms:created xsi:type="dcterms:W3CDTF">2020-05-19T06:27:00Z</dcterms:created>
  <dcterms:modified xsi:type="dcterms:W3CDTF">2021-06-23T04:04:25Z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