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502" r:id="rId3"/>
    <p:sldId id="503" r:id="rId4"/>
    <p:sldId id="504" r:id="rId5"/>
    <p:sldId id="505" r:id="rId6"/>
    <p:sldId id="506" r:id="rId7"/>
    <p:sldId id="507" r:id="rId8"/>
    <p:sldId id="508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</p:sldIdLst>
  <p:sldSz cx="12192000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hit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5CF60-8DE4-402C-A36B-B826303C810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546B0-7B77-4BCD-AFE3-BED10F14C6D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B184-CFB5-414C-BB3D-A59FA422FC61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0F56-3E3B-4AF6-BE07-1F5C2D4E3C28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  <a:endParaRPr lang="en-US">
              <a:uFillTx/>
            </a:endParaRPr>
          </a:p>
          <a:p>
            <a:pPr lvl="1"/>
            <a:r>
              <a:rPr lang="en-US">
                <a:uFillTx/>
              </a:rPr>
              <a:t>Second level</a:t>
            </a:r>
            <a:endParaRPr lang="en-US">
              <a:uFillTx/>
            </a:endParaRPr>
          </a:p>
          <a:p>
            <a:pPr lvl="2"/>
            <a:r>
              <a:rPr lang="en-US">
                <a:uFillTx/>
              </a:rPr>
              <a:t>Third level</a:t>
            </a:r>
            <a:endParaRPr lang="en-US">
              <a:uFillTx/>
            </a:endParaRPr>
          </a:p>
          <a:p>
            <a:pPr lvl="3"/>
            <a:r>
              <a:rPr lang="en-US">
                <a:uFillTx/>
              </a:rPr>
              <a:t>Fourth level</a:t>
            </a:r>
            <a:endParaRPr lang="en-US">
              <a:uFillTx/>
            </a:endParaRPr>
          </a:p>
          <a:p>
            <a:pPr lvl="4"/>
            <a:r>
              <a:rPr lang="en-US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B184-CFB5-414C-BB3D-A59FA422FC61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0F56-3E3B-4AF6-BE07-1F5C2D4E3C28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  <a:endParaRPr lang="en-US">
              <a:uFillTx/>
            </a:endParaRPr>
          </a:p>
          <a:p>
            <a:pPr lvl="1"/>
            <a:r>
              <a:rPr lang="en-US">
                <a:uFillTx/>
              </a:rPr>
              <a:t>Second level</a:t>
            </a:r>
            <a:endParaRPr lang="en-US">
              <a:uFillTx/>
            </a:endParaRPr>
          </a:p>
          <a:p>
            <a:pPr lvl="2"/>
            <a:r>
              <a:rPr lang="en-US">
                <a:uFillTx/>
              </a:rPr>
              <a:t>Third level</a:t>
            </a:r>
            <a:endParaRPr lang="en-US">
              <a:uFillTx/>
            </a:endParaRPr>
          </a:p>
          <a:p>
            <a:pPr lvl="3"/>
            <a:r>
              <a:rPr lang="en-US">
                <a:uFillTx/>
              </a:rPr>
              <a:t>Fourth level</a:t>
            </a:r>
            <a:endParaRPr lang="en-US">
              <a:uFillTx/>
            </a:endParaRPr>
          </a:p>
          <a:p>
            <a:pPr lvl="4"/>
            <a:r>
              <a:rPr lang="en-US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B184-CFB5-414C-BB3D-A59FA422FC61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0F56-3E3B-4AF6-BE07-1F5C2D4E3C28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71531" y="0"/>
            <a:ext cx="10320469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uFillTx/>
              </a:rPr>
              <a:t>Free PPT _ Click to add title</a:t>
            </a:r>
            <a:endParaRPr lang="ko-KR" altLang="en-US" dirty="0">
              <a:uFillTx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374995" y="1316766"/>
            <a:ext cx="9481645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5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>
                <a:uFillTx/>
              </a:rPr>
              <a:t>Click to edit Master text styles</a:t>
            </a:r>
            <a:endParaRPr lang="en-US" altLang="ko-KR" dirty="0">
              <a:uFillTx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388787" y="2218994"/>
            <a:ext cx="9481645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>
                <a:uFillTx/>
              </a:rPr>
              <a:t>Click to edit Master text styles</a:t>
            </a:r>
            <a:endParaRPr lang="en-US" altLang="ko-KR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  <a:endParaRPr lang="en-US">
              <a:uFillTx/>
            </a:endParaRPr>
          </a:p>
          <a:p>
            <a:pPr lvl="1"/>
            <a:r>
              <a:rPr lang="en-US">
                <a:uFillTx/>
              </a:rPr>
              <a:t>Second level</a:t>
            </a:r>
            <a:endParaRPr lang="en-US">
              <a:uFillTx/>
            </a:endParaRPr>
          </a:p>
          <a:p>
            <a:pPr lvl="2"/>
            <a:r>
              <a:rPr lang="en-US">
                <a:uFillTx/>
              </a:rPr>
              <a:t>Third level</a:t>
            </a:r>
            <a:endParaRPr lang="en-US">
              <a:uFillTx/>
            </a:endParaRPr>
          </a:p>
          <a:p>
            <a:pPr lvl="3"/>
            <a:r>
              <a:rPr lang="en-US">
                <a:uFillTx/>
              </a:rPr>
              <a:t>Fourth level</a:t>
            </a:r>
            <a:endParaRPr lang="en-US">
              <a:uFillTx/>
            </a:endParaRPr>
          </a:p>
          <a:p>
            <a:pPr lvl="4"/>
            <a:r>
              <a:rPr lang="en-US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B184-CFB5-414C-BB3D-A59FA422FC61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0F56-3E3B-4AF6-BE07-1F5C2D4E3C28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B184-CFB5-414C-BB3D-A59FA422FC61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0F56-3E3B-4AF6-BE07-1F5C2D4E3C28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  <a:endParaRPr lang="en-US">
              <a:uFillTx/>
            </a:endParaRPr>
          </a:p>
          <a:p>
            <a:pPr lvl="1"/>
            <a:r>
              <a:rPr lang="en-US">
                <a:uFillTx/>
              </a:rPr>
              <a:t>Second level</a:t>
            </a:r>
            <a:endParaRPr lang="en-US">
              <a:uFillTx/>
            </a:endParaRPr>
          </a:p>
          <a:p>
            <a:pPr lvl="2"/>
            <a:r>
              <a:rPr lang="en-US">
                <a:uFillTx/>
              </a:rPr>
              <a:t>Third level</a:t>
            </a:r>
            <a:endParaRPr lang="en-US">
              <a:uFillTx/>
            </a:endParaRPr>
          </a:p>
          <a:p>
            <a:pPr lvl="3"/>
            <a:r>
              <a:rPr lang="en-US">
                <a:uFillTx/>
              </a:rPr>
              <a:t>Fourth level</a:t>
            </a:r>
            <a:endParaRPr lang="en-US">
              <a:uFillTx/>
            </a:endParaRPr>
          </a:p>
          <a:p>
            <a:pPr lvl="4"/>
            <a:r>
              <a:rPr lang="en-US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  <a:endParaRPr lang="en-US">
              <a:uFillTx/>
            </a:endParaRPr>
          </a:p>
          <a:p>
            <a:pPr lvl="1"/>
            <a:r>
              <a:rPr lang="en-US">
                <a:uFillTx/>
              </a:rPr>
              <a:t>Second level</a:t>
            </a:r>
            <a:endParaRPr lang="en-US">
              <a:uFillTx/>
            </a:endParaRPr>
          </a:p>
          <a:p>
            <a:pPr lvl="2"/>
            <a:r>
              <a:rPr lang="en-US">
                <a:uFillTx/>
              </a:rPr>
              <a:t>Third level</a:t>
            </a:r>
            <a:endParaRPr lang="en-US">
              <a:uFillTx/>
            </a:endParaRPr>
          </a:p>
          <a:p>
            <a:pPr lvl="3"/>
            <a:r>
              <a:rPr lang="en-US">
                <a:uFillTx/>
              </a:rPr>
              <a:t>Fourth level</a:t>
            </a:r>
            <a:endParaRPr lang="en-US">
              <a:uFillTx/>
            </a:endParaRPr>
          </a:p>
          <a:p>
            <a:pPr lvl="4"/>
            <a:r>
              <a:rPr lang="en-US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B184-CFB5-414C-BB3D-A59FA422FC61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0F56-3E3B-4AF6-BE07-1F5C2D4E3C28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  <a:endParaRPr lang="en-US"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  <a:endParaRPr lang="en-US">
              <a:uFillTx/>
            </a:endParaRPr>
          </a:p>
          <a:p>
            <a:pPr lvl="1"/>
            <a:r>
              <a:rPr lang="en-US">
                <a:uFillTx/>
              </a:rPr>
              <a:t>Second level</a:t>
            </a:r>
            <a:endParaRPr lang="en-US">
              <a:uFillTx/>
            </a:endParaRPr>
          </a:p>
          <a:p>
            <a:pPr lvl="2"/>
            <a:r>
              <a:rPr lang="en-US">
                <a:uFillTx/>
              </a:rPr>
              <a:t>Third level</a:t>
            </a:r>
            <a:endParaRPr lang="en-US">
              <a:uFillTx/>
            </a:endParaRPr>
          </a:p>
          <a:p>
            <a:pPr lvl="3"/>
            <a:r>
              <a:rPr lang="en-US">
                <a:uFillTx/>
              </a:rPr>
              <a:t>Fourth level</a:t>
            </a:r>
            <a:endParaRPr lang="en-US">
              <a:uFillTx/>
            </a:endParaRPr>
          </a:p>
          <a:p>
            <a:pPr lvl="4"/>
            <a:r>
              <a:rPr lang="en-US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  <a:endParaRPr lang="en-US">
              <a:uFillTx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  <a:endParaRPr lang="en-US">
              <a:uFillTx/>
            </a:endParaRPr>
          </a:p>
          <a:p>
            <a:pPr lvl="1"/>
            <a:r>
              <a:rPr lang="en-US">
                <a:uFillTx/>
              </a:rPr>
              <a:t>Second level</a:t>
            </a:r>
            <a:endParaRPr lang="en-US">
              <a:uFillTx/>
            </a:endParaRPr>
          </a:p>
          <a:p>
            <a:pPr lvl="2"/>
            <a:r>
              <a:rPr lang="en-US">
                <a:uFillTx/>
              </a:rPr>
              <a:t>Third level</a:t>
            </a:r>
            <a:endParaRPr lang="en-US">
              <a:uFillTx/>
            </a:endParaRPr>
          </a:p>
          <a:p>
            <a:pPr lvl="3"/>
            <a:r>
              <a:rPr lang="en-US">
                <a:uFillTx/>
              </a:rPr>
              <a:t>Fourth level</a:t>
            </a:r>
            <a:endParaRPr lang="en-US">
              <a:uFillTx/>
            </a:endParaRPr>
          </a:p>
          <a:p>
            <a:pPr lvl="4"/>
            <a:r>
              <a:rPr lang="en-US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B184-CFB5-414C-BB3D-A59FA422FC61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0F56-3E3B-4AF6-BE07-1F5C2D4E3C28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B184-CFB5-414C-BB3D-A59FA422FC61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0F56-3E3B-4AF6-BE07-1F5C2D4E3C28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B184-CFB5-414C-BB3D-A59FA422FC61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0F56-3E3B-4AF6-BE07-1F5C2D4E3C28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  <a:endParaRPr lang="en-US">
              <a:uFillTx/>
            </a:endParaRPr>
          </a:p>
          <a:p>
            <a:pPr lvl="1"/>
            <a:r>
              <a:rPr lang="en-US">
                <a:uFillTx/>
              </a:rPr>
              <a:t>Second level</a:t>
            </a:r>
            <a:endParaRPr lang="en-US">
              <a:uFillTx/>
            </a:endParaRPr>
          </a:p>
          <a:p>
            <a:pPr lvl="2"/>
            <a:r>
              <a:rPr lang="en-US">
                <a:uFillTx/>
              </a:rPr>
              <a:t>Third level</a:t>
            </a:r>
            <a:endParaRPr lang="en-US">
              <a:uFillTx/>
            </a:endParaRPr>
          </a:p>
          <a:p>
            <a:pPr lvl="3"/>
            <a:r>
              <a:rPr lang="en-US">
                <a:uFillTx/>
              </a:rPr>
              <a:t>Fourth level</a:t>
            </a:r>
            <a:endParaRPr lang="en-US">
              <a:uFillTx/>
            </a:endParaRPr>
          </a:p>
          <a:p>
            <a:pPr lvl="4"/>
            <a:r>
              <a:rPr lang="en-US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  <a:endParaRPr lang="en-US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B184-CFB5-414C-BB3D-A59FA422FC61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0F56-3E3B-4AF6-BE07-1F5C2D4E3C28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  <a:endParaRPr lang="en-US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B184-CFB5-414C-BB3D-A59FA422FC61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0F56-3E3B-4AF6-BE07-1F5C2D4E3C28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Click to edit Master text styles</a:t>
            </a:r>
            <a:endParaRPr lang="en-US">
              <a:uFillTx/>
            </a:endParaRPr>
          </a:p>
          <a:p>
            <a:pPr lvl="1"/>
            <a:r>
              <a:rPr lang="en-US">
                <a:uFillTx/>
              </a:rPr>
              <a:t>Second level</a:t>
            </a:r>
            <a:endParaRPr lang="en-US">
              <a:uFillTx/>
            </a:endParaRPr>
          </a:p>
          <a:p>
            <a:pPr lvl="2"/>
            <a:r>
              <a:rPr lang="en-US">
                <a:uFillTx/>
              </a:rPr>
              <a:t>Third level</a:t>
            </a:r>
            <a:endParaRPr lang="en-US">
              <a:uFillTx/>
            </a:endParaRPr>
          </a:p>
          <a:p>
            <a:pPr lvl="3"/>
            <a:r>
              <a:rPr lang="en-US">
                <a:uFillTx/>
              </a:rPr>
              <a:t>Fourth level</a:t>
            </a:r>
            <a:endParaRPr lang="en-US">
              <a:uFillTx/>
            </a:endParaRPr>
          </a:p>
          <a:p>
            <a:pPr lvl="4"/>
            <a:r>
              <a:rPr lang="en-US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30AB184-CFB5-414C-BB3D-A59FA422FC61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37E40F56-3E3B-4AF6-BE07-1F5C2D4E3C28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fontScale="90000" lnSpcReduction="20000"/>
          </a:bodyPr>
          <a:lstStyle/>
          <a:p>
            <a:r>
              <a:rPr lang="en-IN" b="1" dirty="0"/>
              <a:t>PreparedStatement Interface -</a:t>
            </a:r>
            <a:endParaRPr lang="en-IN" b="1" dirty="0"/>
          </a:p>
          <a:p>
            <a:r>
              <a:rPr lang="en-IN" dirty="0"/>
              <a:t>PreparedStatement interface inherits the Statement interface and provides a way to execute dynamic queries. Dynamic queries are queries that executes by taking input from user.</a:t>
            </a:r>
            <a:endParaRPr lang="en-IN" dirty="0"/>
          </a:p>
          <a:p>
            <a:endParaRPr lang="en-IN" dirty="0"/>
          </a:p>
          <a:p>
            <a:r>
              <a:rPr lang="en-IN" dirty="0"/>
              <a:t>For example consider the following query -</a:t>
            </a:r>
            <a:endParaRPr lang="en-IN" dirty="0"/>
          </a:p>
          <a:p>
            <a:r>
              <a:rPr lang="en-IN" dirty="0"/>
              <a:t>String Sql_Query = "select * from student where roll = ?";</a:t>
            </a:r>
            <a:endParaRPr lang="en-IN" dirty="0"/>
          </a:p>
          <a:p>
            <a:r>
              <a:rPr lang="en-IN" dirty="0"/>
              <a:t>This is a dynamic query where value of roll denoted by ? (question mark) parameter, will be input by the user.</a:t>
            </a:r>
            <a:endParaRPr lang="en-IN" dirty="0"/>
          </a:p>
          <a:p>
            <a:r>
              <a:rPr lang="en-IN" dirty="0"/>
              <a:t>PreparedStatement provides several setter methods to provide such values at run time. These will be discussed next.</a:t>
            </a:r>
            <a:endParaRPr lang="en-IN" dirty="0"/>
          </a:p>
          <a:p>
            <a:endParaRPr lang="en-IN" dirty="0"/>
          </a:p>
          <a:p>
            <a:r>
              <a:rPr lang="en-IN" dirty="0"/>
              <a:t>We can get a reference to PreparedStatement by using prepareStatement() method of Connection interface. There are several versions of prepareStatement() available, the most commonly used version has the following syntax -</a:t>
            </a:r>
            <a:endParaRPr lang="en-IN" dirty="0"/>
          </a:p>
          <a:p>
            <a:r>
              <a:rPr lang="en-IN" dirty="0"/>
              <a:t>PreparedStatement prepareStatement(String Sql_Query) throws SQLException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lnSpcReduction="10000"/>
          </a:bodyPr>
          <a:lstStyle/>
          <a:p>
            <a:r>
              <a:rPr lang="en-IN" sz="2660" dirty="0">
                <a:sym typeface="+mn-ea"/>
              </a:rPr>
              <a:t>        con.close();</a:t>
            </a:r>
            <a:endParaRPr lang="en-IN" sz="2660" dirty="0"/>
          </a:p>
          <a:p>
            <a:r>
              <a:rPr lang="en-IN" sz="2660" dirty="0">
                <a:sym typeface="+mn-ea"/>
              </a:rPr>
              <a:t>        }</a:t>
            </a:r>
            <a:endParaRPr lang="en-IN" sz="2660" dirty="0"/>
          </a:p>
          <a:p>
            <a:r>
              <a:rPr lang="en-IN" sz="2660" dirty="0">
                <a:sym typeface="+mn-ea"/>
              </a:rPr>
              <a:t>        catch(Exception ex)</a:t>
            </a:r>
            <a:endParaRPr lang="en-IN" sz="2660" dirty="0"/>
          </a:p>
          <a:p>
            <a:r>
              <a:rPr lang="en-IN" sz="2660" dirty="0">
                <a:sym typeface="+mn-ea"/>
              </a:rPr>
              <a:t>        {</a:t>
            </a:r>
            <a:endParaRPr lang="en-IN" sz="2660" dirty="0"/>
          </a:p>
          <a:p>
            <a:r>
              <a:rPr lang="en-IN" sz="2660" dirty="0">
                <a:sym typeface="+mn-ea"/>
              </a:rPr>
              <a:t>            System.out.println(ex);</a:t>
            </a:r>
            <a:endParaRPr lang="en-IN" sz="2660" dirty="0"/>
          </a:p>
          <a:p>
            <a:r>
              <a:rPr lang="en-IN" sz="2660" dirty="0">
                <a:sym typeface="+mn-ea"/>
              </a:rPr>
              <a:t>        }</a:t>
            </a:r>
            <a:endParaRPr lang="en-IN" sz="2660" dirty="0"/>
          </a:p>
          <a:p>
            <a:r>
              <a:rPr lang="en-IN" sz="2660" dirty="0">
                <a:sym typeface="+mn-ea"/>
              </a:rPr>
              <a:t>      </a:t>
            </a:r>
            <a:endParaRPr lang="en-IN" sz="2660" dirty="0"/>
          </a:p>
          <a:p>
            <a:r>
              <a:rPr lang="en-IN" sz="2660" dirty="0">
                <a:sym typeface="+mn-ea"/>
              </a:rPr>
              <a:t>    }</a:t>
            </a:r>
            <a:endParaRPr lang="en-IN" sz="2660" dirty="0"/>
          </a:p>
          <a:p>
            <a:endParaRPr lang="en-IN" sz="2660" dirty="0"/>
          </a:p>
          <a:p>
            <a:r>
              <a:rPr lang="en-IN" sz="2660" dirty="0">
                <a:sym typeface="+mn-ea"/>
              </a:rPr>
              <a:t>}</a:t>
            </a:r>
            <a:endParaRPr lang="en-IN" sz="2660" dirty="0"/>
          </a:p>
          <a:p>
            <a:r>
              <a:rPr lang="en-IN" dirty="0"/>
              <a:t>Example 2 - (Using MySql RDBMS)</a:t>
            </a:r>
            <a:endParaRPr lang="en-IN" dirty="0"/>
          </a:p>
          <a:p>
            <a:r>
              <a:rPr lang="en-IN" dirty="0"/>
              <a:t>In this example we update the name and salary of an employee whose employee id will be input by the user at run time, from "Employee" table exists in "Compan" database.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fontScale="25000"/>
          </a:bodyPr>
          <a:lstStyle/>
          <a:p>
            <a:r>
              <a:rPr lang="en-IN" dirty="0"/>
              <a:t>import java.io.BufferedReader;</a:t>
            </a:r>
            <a:endParaRPr lang="en-IN" dirty="0"/>
          </a:p>
          <a:p>
            <a:r>
              <a:rPr lang="en-IN" dirty="0"/>
              <a:t>import java.io.InputStreamReader;</a:t>
            </a:r>
            <a:endParaRPr lang="en-IN" dirty="0"/>
          </a:p>
          <a:p>
            <a:r>
              <a:rPr lang="en-IN" dirty="0"/>
              <a:t>import java.sql.*;</a:t>
            </a:r>
            <a:endParaRPr lang="en-IN" dirty="0"/>
          </a:p>
          <a:p>
            <a:r>
              <a:rPr lang="en-IN" dirty="0"/>
              <a:t>public class MY_JDBC_DEMO {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public static void main(String[] args) {</a:t>
            </a:r>
            <a:endParaRPr lang="en-IN" dirty="0"/>
          </a:p>
          <a:p>
            <a:r>
              <a:rPr lang="en-IN" dirty="0"/>
              <a:t>        </a:t>
            </a:r>
            <a:endParaRPr lang="en-IN" dirty="0"/>
          </a:p>
          <a:p>
            <a:r>
              <a:rPr lang="en-IN" dirty="0"/>
              <a:t>        Connection con;</a:t>
            </a:r>
            <a:endParaRPr lang="en-IN" dirty="0"/>
          </a:p>
          <a:p>
            <a:r>
              <a:rPr lang="en-IN" dirty="0"/>
              <a:t>        try</a:t>
            </a:r>
            <a:endParaRPr lang="en-IN" dirty="0"/>
          </a:p>
          <a:p>
            <a:r>
              <a:rPr lang="en-IN" dirty="0"/>
              <a:t>        {</a:t>
            </a:r>
            <a:endParaRPr lang="en-IN" dirty="0"/>
          </a:p>
          <a:p>
            <a:r>
              <a:rPr lang="en-IN" dirty="0"/>
              <a:t>            BufferedReader br = new BufferedReader(new InputStreamReader(System.in));</a:t>
            </a:r>
            <a:endParaRPr lang="en-IN" dirty="0"/>
          </a:p>
          <a:p>
            <a:r>
              <a:rPr lang="en-IN" dirty="0"/>
              <a:t>            System.out.println("Enter employee id");</a:t>
            </a:r>
            <a:endParaRPr lang="en-IN" dirty="0"/>
          </a:p>
          <a:p>
            <a:r>
              <a:rPr lang="en-IN" dirty="0"/>
              <a:t>            int id = Integer.parseInt(br.readLine());</a:t>
            </a:r>
            <a:endParaRPr lang="en-IN" dirty="0"/>
          </a:p>
          <a:p>
            <a:r>
              <a:rPr lang="en-IN" dirty="0"/>
              <a:t>            System.out.println("Enter employee name");</a:t>
            </a:r>
            <a:endParaRPr lang="en-IN" dirty="0"/>
          </a:p>
          <a:p>
            <a:r>
              <a:rPr lang="en-IN" dirty="0"/>
              <a:t>            String name = br.readLine();</a:t>
            </a:r>
            <a:endParaRPr lang="en-IN" dirty="0"/>
          </a:p>
          <a:p>
            <a:r>
              <a:rPr lang="en-IN" dirty="0"/>
              <a:t>            System.out.println("Enter employee salaray");</a:t>
            </a:r>
            <a:endParaRPr lang="en-IN" dirty="0"/>
          </a:p>
          <a:p>
            <a:r>
              <a:rPr lang="en-IN" dirty="0"/>
              <a:t>            int sal = Integer.parseInt(br.readLine());            </a:t>
            </a:r>
            <a:endParaRPr lang="en-IN" dirty="0"/>
          </a:p>
          <a:p>
            <a:r>
              <a:rPr lang="en-IN" dirty="0"/>
              <a:t>            </a:t>
            </a:r>
            <a:endParaRPr lang="en-IN" dirty="0"/>
          </a:p>
          <a:p>
            <a:r>
              <a:rPr lang="en-IN" dirty="0"/>
              <a:t>            // Load the driver</a:t>
            </a:r>
            <a:endParaRPr lang="en-IN" dirty="0"/>
          </a:p>
          <a:p>
            <a:r>
              <a:rPr lang="en-IN" dirty="0"/>
              <a:t>            Class.forName("com.mysql.jdbc.Driver");</a:t>
            </a:r>
            <a:endParaRPr lang="en-IN" dirty="0"/>
          </a:p>
          <a:p>
            <a:r>
              <a:rPr lang="en-IN" dirty="0"/>
              <a:t>            </a:t>
            </a:r>
            <a:endParaRPr lang="en-IN" dirty="0"/>
          </a:p>
          <a:p>
            <a:r>
              <a:rPr lang="en-IN" dirty="0"/>
              <a:t>            // Establish connection</a:t>
            </a:r>
            <a:endParaRPr lang="en-IN" dirty="0"/>
          </a:p>
          <a:p>
            <a:r>
              <a:rPr lang="en-IN" dirty="0"/>
              <a:t>            con = DriverManager.getConnection("jdbc:mysql://localhost:3306/Company", "root", "root");</a:t>
            </a:r>
            <a:endParaRPr lang="en-IN" dirty="0"/>
          </a:p>
          <a:p>
            <a:r>
              <a:rPr lang="en-IN" dirty="0"/>
              <a:t>            </a:t>
            </a:r>
            <a:endParaRPr lang="en-IN" dirty="0"/>
          </a:p>
          <a:p>
            <a:r>
              <a:rPr lang="en-IN" dirty="0"/>
              <a:t>       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fontScale="50000"/>
          </a:bodyPr>
          <a:lstStyle/>
          <a:p>
            <a:r>
              <a:rPr lang="en-IN" sz="2660" dirty="0">
                <a:sym typeface="+mn-ea"/>
              </a:rPr>
              <a:t>     // Create Statement Object</a:t>
            </a:r>
            <a:endParaRPr lang="en-IN" sz="2660" dirty="0"/>
          </a:p>
          <a:p>
            <a:r>
              <a:rPr lang="en-IN" sz="2660" dirty="0">
                <a:sym typeface="+mn-ea"/>
              </a:rPr>
              <a:t>            PreparedStatement ps = con.prepareStatement("update Employee set ename = ?, salary = ? where eid = ?");</a:t>
            </a:r>
            <a:endParaRPr lang="en-IN" sz="2660" dirty="0"/>
          </a:p>
          <a:p>
            <a:r>
              <a:rPr lang="en-IN" sz="2660" dirty="0">
                <a:sym typeface="+mn-ea"/>
              </a:rPr>
              <a:t>               </a:t>
            </a:r>
            <a:endParaRPr lang="en-IN" sz="2660" dirty="0"/>
          </a:p>
          <a:p>
            <a:r>
              <a:rPr lang="en-IN" sz="2660" dirty="0">
                <a:sym typeface="+mn-ea"/>
              </a:rPr>
              <a:t>            ps.setString(1, name);  // set the value of first parameter (1st ? i.e. ename).</a:t>
            </a:r>
            <a:endParaRPr lang="en-IN" sz="2660" dirty="0"/>
          </a:p>
          <a:p>
            <a:r>
              <a:rPr lang="en-IN" sz="2660" dirty="0">
                <a:sym typeface="+mn-ea"/>
              </a:rPr>
              <a:t>            ps.setInt(2, sal); // set the value of 2nd parameter (2nd ? i.e. salary).</a:t>
            </a:r>
            <a:endParaRPr lang="en-IN" sz="2660" dirty="0"/>
          </a:p>
          <a:p>
            <a:r>
              <a:rPr lang="en-IN" sz="2660" dirty="0">
                <a:sym typeface="+mn-ea"/>
              </a:rPr>
              <a:t>            ps.setInt(3, id); // set the value of third parameter (3rd ? i.e. eid).</a:t>
            </a:r>
            <a:endParaRPr lang="en-IN" sz="2660" dirty="0"/>
          </a:p>
          <a:p>
            <a:r>
              <a:rPr lang="en-IN" dirty="0"/>
              <a:t> // Execute query</a:t>
            </a:r>
            <a:endParaRPr lang="en-IN" dirty="0"/>
          </a:p>
          <a:p>
            <a:r>
              <a:rPr lang="en-IN" dirty="0"/>
              <a:t>            int rows = ps.executeUpdate();</a:t>
            </a:r>
            <a:endParaRPr lang="en-IN" dirty="0"/>
          </a:p>
          <a:p>
            <a:r>
              <a:rPr lang="en-IN" dirty="0"/>
              <a:t>            System.out.println("No of rows affected = "+ rows);        </a:t>
            </a:r>
            <a:endParaRPr lang="en-IN" dirty="0"/>
          </a:p>
          <a:p>
            <a:r>
              <a:rPr lang="en-IN" dirty="0"/>
              <a:t>            con.close();</a:t>
            </a:r>
            <a:endParaRPr lang="en-IN" dirty="0"/>
          </a:p>
          <a:p>
            <a:r>
              <a:rPr lang="en-IN" dirty="0"/>
              <a:t>        }</a:t>
            </a:r>
            <a:endParaRPr lang="en-IN" dirty="0"/>
          </a:p>
          <a:p>
            <a:r>
              <a:rPr lang="en-IN" dirty="0"/>
              <a:t>        catch(Exception ex)</a:t>
            </a:r>
            <a:endParaRPr lang="en-IN" dirty="0"/>
          </a:p>
          <a:p>
            <a:r>
              <a:rPr lang="en-IN" dirty="0"/>
              <a:t>        {</a:t>
            </a:r>
            <a:endParaRPr lang="en-IN" dirty="0"/>
          </a:p>
          <a:p>
            <a:r>
              <a:rPr lang="en-IN" dirty="0"/>
              <a:t>            System.out.println(ex);</a:t>
            </a:r>
            <a:endParaRPr lang="en-IN" dirty="0"/>
          </a:p>
          <a:p>
            <a:r>
              <a:rPr lang="en-IN" dirty="0"/>
              <a:t>        }</a:t>
            </a:r>
            <a:endParaRPr lang="en-IN" dirty="0"/>
          </a:p>
          <a:p>
            <a:r>
              <a:rPr lang="en-IN" dirty="0"/>
              <a:t>      </a:t>
            </a:r>
            <a:endParaRPr lang="en-IN" dirty="0"/>
          </a:p>
          <a:p>
            <a:r>
              <a:rPr lang="en-IN" dirty="0"/>
              <a:t>    }</a:t>
            </a:r>
            <a:endParaRPr lang="en-IN" dirty="0"/>
          </a:p>
          <a:p>
            <a:endParaRPr lang="en-IN" dirty="0"/>
          </a:p>
          <a:p>
            <a:r>
              <a:rPr lang="en-IN" dirty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/>
          </a:bodyPr>
          <a:lstStyle/>
          <a:p>
            <a:r>
              <a:rPr lang="en-IN" b="1" dirty="0"/>
              <a:t>Close the Connection -</a:t>
            </a:r>
            <a:endParaRPr lang="en-IN" b="1" dirty="0"/>
          </a:p>
          <a:p>
            <a:r>
              <a:rPr lang="en-IN" dirty="0"/>
              <a:t>Once we are done, we can close the connection to database by using close() method of Connection interface. It releases the JDBC resources immediately. It has the following syntax-</a:t>
            </a:r>
            <a:endParaRPr lang="en-IN" dirty="0"/>
          </a:p>
          <a:p>
            <a:r>
              <a:rPr lang="en-IN" dirty="0"/>
              <a:t>void close() throws SQLException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fontScale="40000"/>
          </a:bodyPr>
          <a:lstStyle/>
          <a:p>
            <a:r>
              <a:rPr lang="en-IN" dirty="0"/>
              <a:t>For example -</a:t>
            </a:r>
            <a:endParaRPr lang="en-IN" dirty="0"/>
          </a:p>
          <a:p>
            <a:r>
              <a:rPr lang="en-IN" dirty="0"/>
              <a:t>PreparedStatement ps = con.prepareStatement("select * from student where name = ? and city=?");</a:t>
            </a:r>
            <a:endParaRPr lang="en-IN" dirty="0"/>
          </a:p>
          <a:p>
            <a:r>
              <a:rPr lang="en-IN" dirty="0"/>
              <a:t>Where con represent active Connection object.</a:t>
            </a:r>
            <a:endParaRPr lang="en-IN" dirty="0"/>
          </a:p>
          <a:p>
            <a:r>
              <a:rPr lang="en-IN" dirty="0"/>
              <a:t>The value of name and city denoted by ? parameters will be set by user input by using setter methods provided by PreparedStatement interface -</a:t>
            </a:r>
            <a:endParaRPr lang="en-IN" dirty="0"/>
          </a:p>
          <a:p>
            <a:r>
              <a:rPr lang="en-IN" dirty="0"/>
              <a:t>1- void setInt(int parameter_Index, int val) throws SQLException - It sets the parameter indicated by parameter_Index to the integer value defined by val. The java driver converts this value to SQL INTEGER value when it sends it to database.</a:t>
            </a:r>
            <a:endParaRPr lang="en-IN" dirty="0"/>
          </a:p>
          <a:p>
            <a:r>
              <a:rPr lang="en-IN" dirty="0"/>
              <a:t>Note- first, second, third parameters have the parameter_Index = 1, 2, 3 respectively and so on.</a:t>
            </a:r>
            <a:endParaRPr lang="en-IN" dirty="0"/>
          </a:p>
          <a:p>
            <a:r>
              <a:rPr lang="en-IN" dirty="0"/>
              <a:t>2- void setString(int parameter_Index, String val) throws SQLException - It sets the parameter indicated by parameter_Index to the String value defined by val. The java driver converts this value to SQL varchar or varchar2 (depends upon String length) value when it send it to database.</a:t>
            </a:r>
            <a:endParaRPr lang="en-IN" dirty="0"/>
          </a:p>
          <a:p>
            <a:endParaRPr lang="en-IN" dirty="0"/>
          </a:p>
          <a:p>
            <a:r>
              <a:rPr lang="en-IN" dirty="0"/>
              <a:t>Similar to setInt() and setString(), PreparedStatment also have the following methods that works exactly the same way as these two methods -</a:t>
            </a:r>
            <a:endParaRPr lang="en-IN" dirty="0"/>
          </a:p>
          <a:p>
            <a:r>
              <a:rPr lang="en-IN" dirty="0"/>
              <a:t>3- void setByte(int parameter_Index, byte val) throws SQLException</a:t>
            </a:r>
            <a:endParaRPr lang="en-IN" dirty="0"/>
          </a:p>
          <a:p>
            <a:r>
              <a:rPr lang="en-IN" dirty="0"/>
              <a:t>4- void setShort(int parameter_Index, short val) throws SQLException</a:t>
            </a:r>
            <a:endParaRPr lang="en-IN" dirty="0"/>
          </a:p>
          <a:p>
            <a:r>
              <a:rPr lang="en-IN" dirty="0"/>
              <a:t>5- void setLong(int parameter_Index, long val) throws SQLException</a:t>
            </a:r>
            <a:endParaRPr lang="en-IN" dirty="0"/>
          </a:p>
          <a:p>
            <a:r>
              <a:rPr lang="en-IN" dirty="0"/>
              <a:t>6- void setFloat(int parameter_Index, float val) throws SQLException</a:t>
            </a:r>
            <a:endParaRPr lang="en-IN" dirty="0"/>
          </a:p>
          <a:p>
            <a:r>
              <a:rPr lang="en-IN" dirty="0"/>
              <a:t>7- void setDouble(int parameter_Index, double val) throws SQLException</a:t>
            </a:r>
            <a:endParaRPr lang="en-IN" dirty="0"/>
          </a:p>
          <a:p>
            <a:r>
              <a:rPr lang="en-IN" dirty="0"/>
              <a:t>8- void setBoolean(int parameter_Index, boolean val) throws SQLException</a:t>
            </a:r>
            <a:endParaRPr lang="en-IN" dirty="0"/>
          </a:p>
          <a:p>
            <a:r>
              <a:rPr lang="en-IN" dirty="0"/>
              <a:t>9- void setArray(int parameter_Index, Array val) throws SQLException</a:t>
            </a:r>
            <a:endParaRPr lang="en-IN" dirty="0"/>
          </a:p>
          <a:p>
            <a:r>
              <a:rPr lang="en-IN" dirty="0"/>
              <a:t>10- void setDate(int parameter_Index, Date val) throws SQLException - It sets the parameter indicated by parameter_Index to the java.sql.Date value defined by val. The java driver converts this value to SQL DATEvalue when it send it to database.</a:t>
            </a:r>
            <a:endParaRPr lang="en-IN" dirty="0"/>
          </a:p>
          <a:p>
            <a:r>
              <a:rPr lang="en-IN" dirty="0"/>
              <a:t>11- void setTime(int parameter_Index, Time val) throws SQLException - It sets the parameter indicated by parameter_Index to the java.sql.Time value defined by val. The java driver converts this value to SQL TIME value when it send it to database.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fontScale="60000"/>
          </a:bodyPr>
          <a:lstStyle/>
          <a:p>
            <a:r>
              <a:rPr lang="en-IN" b="1" dirty="0"/>
              <a:t>Once you have created Statement object you can execute SQL queries -</a:t>
            </a:r>
            <a:endParaRPr lang="en-IN" b="1" dirty="0"/>
          </a:p>
          <a:p>
            <a:r>
              <a:rPr lang="en-IN" b="1" dirty="0"/>
              <a:t>Executing SQL Select Statement</a:t>
            </a:r>
            <a:r>
              <a:rPr lang="en-IN" dirty="0"/>
              <a:t> - executeQuery(String SQL_Query) method is used to execute SQL Select queries.</a:t>
            </a:r>
            <a:endParaRPr lang="en-IN" dirty="0"/>
          </a:p>
          <a:p>
            <a:r>
              <a:rPr lang="en-IN" b="1" dirty="0"/>
              <a:t>Executing SQL Insert, Update and Delete Statements</a:t>
            </a:r>
            <a:r>
              <a:rPr lang="en-IN" dirty="0"/>
              <a:t> - executeUpdate(String SQL_Query) method is used to execute SQL Insert,Update and Delete queries.</a:t>
            </a:r>
            <a:endParaRPr lang="en-IN" dirty="0"/>
          </a:p>
          <a:p>
            <a:r>
              <a:rPr lang="en-IN" dirty="0"/>
              <a:t>Similar to Statement interface, PreparedStatement have the same methods to execute SQL statements. The difference between two is that PreparedStatement methods does not accept parameters.</a:t>
            </a:r>
            <a:endParaRPr lang="en-IN" dirty="0"/>
          </a:p>
          <a:p>
            <a:r>
              <a:rPr lang="en-IN" dirty="0"/>
              <a:t>1- ResultSet executeQuery(String SQL_Query) -</a:t>
            </a:r>
            <a:endParaRPr lang="en-IN" dirty="0"/>
          </a:p>
          <a:p>
            <a:r>
              <a:rPr lang="en-IN" dirty="0"/>
              <a:t>This method is used to execute SQL Select statement. It has the following syntax -</a:t>
            </a:r>
            <a:endParaRPr lang="en-IN" dirty="0"/>
          </a:p>
          <a:p>
            <a:r>
              <a:rPr lang="en-IN" dirty="0"/>
              <a:t>public abstract ResultSet executeQuery() throws SQLException</a:t>
            </a:r>
            <a:endParaRPr lang="en-IN" dirty="0"/>
          </a:p>
          <a:p>
            <a:r>
              <a:rPr lang="en-IN" dirty="0"/>
              <a:t>It executes the select query specified in PreparedStatement object and returns the result in ResultSet.</a:t>
            </a:r>
            <a:endParaRPr lang="en-IN" dirty="0"/>
          </a:p>
          <a:p>
            <a:r>
              <a:rPr lang="en-IN" dirty="0"/>
              <a:t>For example - To get all data of a table named emp -</a:t>
            </a:r>
            <a:endParaRPr lang="en-IN" dirty="0"/>
          </a:p>
          <a:p>
            <a:r>
              <a:rPr lang="en-IN" dirty="0"/>
              <a:t>ResultSet rs = ps.executeQuery();</a:t>
            </a:r>
            <a:endParaRPr lang="en-IN" dirty="0"/>
          </a:p>
          <a:p>
            <a:r>
              <a:rPr lang="en-IN" dirty="0"/>
              <a:t>Here ps is the PreparedStatement object that contain the SQL Query. All data of emp table will be stored in </a:t>
            </a:r>
            <a:endParaRPr lang="en-IN" dirty="0"/>
          </a:p>
          <a:p>
            <a:r>
              <a:rPr lang="en-IN" dirty="0"/>
              <a:t>ResultSet specified by rs.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fontScale="40000"/>
          </a:bodyPr>
          <a:lstStyle/>
          <a:p>
            <a:r>
              <a:rPr lang="en-IN" dirty="0"/>
              <a:t>Example - (Using MySQL RDBMS)</a:t>
            </a:r>
            <a:endParaRPr lang="en-IN" dirty="0"/>
          </a:p>
          <a:p>
            <a:r>
              <a:rPr lang="en-IN" dirty="0"/>
              <a:t>In this example we select and print the data from a table named "Employee" exists in database "Company". The data will be selected according to user input at run time.</a:t>
            </a:r>
            <a:endParaRPr lang="en-IN" dirty="0"/>
          </a:p>
          <a:p>
            <a:r>
              <a:rPr lang="en-IN" dirty="0"/>
              <a:t>import java.io.BufferedReader;</a:t>
            </a:r>
            <a:endParaRPr lang="en-IN" dirty="0"/>
          </a:p>
          <a:p>
            <a:r>
              <a:rPr lang="en-IN" dirty="0"/>
              <a:t>import java.io.InputStreamReader;</a:t>
            </a:r>
            <a:endParaRPr lang="en-IN" dirty="0"/>
          </a:p>
          <a:p>
            <a:r>
              <a:rPr lang="en-IN" dirty="0"/>
              <a:t>import java.sql.*;</a:t>
            </a:r>
            <a:endParaRPr lang="en-IN" dirty="0"/>
          </a:p>
          <a:p>
            <a:r>
              <a:rPr lang="en-IN" dirty="0"/>
              <a:t>public class MY_JDBC_DEMO {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public static void main(String[] args) {</a:t>
            </a:r>
            <a:endParaRPr lang="en-IN" dirty="0"/>
          </a:p>
          <a:p>
            <a:r>
              <a:rPr lang="en-IN" dirty="0"/>
              <a:t>        </a:t>
            </a:r>
            <a:endParaRPr lang="en-IN" dirty="0"/>
          </a:p>
          <a:p>
            <a:r>
              <a:rPr lang="en-IN" dirty="0"/>
              <a:t>        Connection con;</a:t>
            </a:r>
            <a:endParaRPr lang="en-IN" dirty="0"/>
          </a:p>
          <a:p>
            <a:r>
              <a:rPr lang="en-IN" dirty="0"/>
              <a:t>        try</a:t>
            </a:r>
            <a:endParaRPr lang="en-IN" dirty="0"/>
          </a:p>
          <a:p>
            <a:r>
              <a:rPr lang="en-IN" dirty="0"/>
              <a:t>        {</a:t>
            </a:r>
            <a:endParaRPr lang="en-IN" dirty="0"/>
          </a:p>
          <a:p>
            <a:r>
              <a:rPr lang="en-IN" dirty="0"/>
              <a:t>            BufferedReader br = new BufferedReader(new InputStreamReader(System.in));</a:t>
            </a:r>
            <a:endParaRPr lang="en-IN" dirty="0"/>
          </a:p>
          <a:p>
            <a:r>
              <a:rPr lang="en-IN" dirty="0"/>
              <a:t>            System.out.println("Enter first employee id");</a:t>
            </a:r>
            <a:endParaRPr lang="en-IN" dirty="0"/>
          </a:p>
          <a:p>
            <a:r>
              <a:rPr lang="en-IN" dirty="0"/>
              <a:t>            int id1 = Integer.parseInt(br.readLine());</a:t>
            </a:r>
            <a:endParaRPr lang="en-IN" dirty="0"/>
          </a:p>
          <a:p>
            <a:r>
              <a:rPr lang="en-IN" dirty="0"/>
              <a:t>            System.out.println("Enter second employee id");</a:t>
            </a:r>
            <a:endParaRPr lang="en-IN" dirty="0"/>
          </a:p>
          <a:p>
            <a:r>
              <a:rPr lang="en-IN" dirty="0"/>
              <a:t>            int id2 = Integer.parseInt(br.readLine());</a:t>
            </a:r>
            <a:endParaRPr lang="en-IN" dirty="0"/>
          </a:p>
          <a:p>
            <a:r>
              <a:rPr lang="en-IN" dirty="0"/>
              <a:t>            </a:t>
            </a:r>
            <a:endParaRPr lang="en-IN" dirty="0"/>
          </a:p>
          <a:p>
            <a:r>
              <a:rPr lang="en-IN" dirty="0"/>
              <a:t>            // Load the driver</a:t>
            </a:r>
            <a:endParaRPr lang="en-IN" dirty="0"/>
          </a:p>
          <a:p>
            <a:r>
              <a:rPr lang="en-IN" dirty="0"/>
              <a:t>            Class.forName("com.mysql.jdbc.Driver");</a:t>
            </a:r>
            <a:endParaRPr lang="en-IN" dirty="0"/>
          </a:p>
          <a:p>
            <a:r>
              <a:rPr lang="en-IN" dirty="0"/>
              <a:t>         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fontScale="40000"/>
          </a:bodyPr>
          <a:lstStyle/>
          <a:p>
            <a:r>
              <a:rPr lang="en-IN" sz="2660" dirty="0">
                <a:sym typeface="+mn-ea"/>
              </a:rPr>
              <a:t>   </a:t>
            </a:r>
            <a:endParaRPr lang="en-IN" sz="2660" dirty="0"/>
          </a:p>
          <a:p>
            <a:r>
              <a:rPr lang="en-IN" sz="2660" dirty="0">
                <a:sym typeface="+mn-ea"/>
              </a:rPr>
              <a:t>            // Establish connection</a:t>
            </a:r>
            <a:endParaRPr lang="en-IN" sz="2660" dirty="0"/>
          </a:p>
          <a:p>
            <a:r>
              <a:rPr lang="en-IN" sz="2660" dirty="0">
                <a:sym typeface="+mn-ea"/>
              </a:rPr>
              <a:t>            con = DriverManager.getConnection("jdbc:mysql://localhost:3306/Company", "root", "root");</a:t>
            </a:r>
            <a:endParaRPr lang="en-IN" sz="2660" dirty="0"/>
          </a:p>
          <a:p>
            <a:r>
              <a:rPr lang="en-IN" sz="2660" dirty="0">
                <a:sym typeface="+mn-ea"/>
              </a:rPr>
              <a:t>            </a:t>
            </a:r>
            <a:endParaRPr lang="en-IN" sz="2660" dirty="0"/>
          </a:p>
          <a:p>
            <a:r>
              <a:rPr lang="en-IN" sz="2660" dirty="0">
                <a:sym typeface="+mn-ea"/>
              </a:rPr>
              <a:t>            // Create Statement Object</a:t>
            </a:r>
            <a:endParaRPr lang="en-IN" sz="2660" dirty="0"/>
          </a:p>
          <a:p>
            <a:r>
              <a:rPr lang="en-IN" sz="2660" dirty="0">
                <a:sym typeface="+mn-ea"/>
              </a:rPr>
              <a:t>            PreparedStatement ps = con.prepareStatement("select * from Employee where eid = ? or eid = ?");</a:t>
            </a:r>
            <a:endParaRPr lang="en-IN" sz="2660" dirty="0"/>
          </a:p>
          <a:p>
            <a:r>
              <a:rPr lang="en-IN" dirty="0"/>
              <a:t> ps.setInt(1, id1); // set the value of first parameter (ist ?).</a:t>
            </a:r>
            <a:endParaRPr lang="en-IN" dirty="0"/>
          </a:p>
          <a:p>
            <a:r>
              <a:rPr lang="en-IN" dirty="0"/>
              <a:t>            ps.setInt(2, id2);  // set the value of second parameter (2nd ?).</a:t>
            </a:r>
            <a:endParaRPr lang="en-IN" dirty="0"/>
          </a:p>
          <a:p>
            <a:r>
              <a:rPr lang="en-IN" dirty="0"/>
              <a:t>            </a:t>
            </a:r>
            <a:endParaRPr lang="en-IN" dirty="0"/>
          </a:p>
          <a:p>
            <a:r>
              <a:rPr lang="en-IN" dirty="0"/>
              <a:t>            // Execute query</a:t>
            </a:r>
            <a:endParaRPr lang="en-IN" dirty="0"/>
          </a:p>
          <a:p>
            <a:r>
              <a:rPr lang="en-IN" dirty="0"/>
              <a:t>            ResultSet rs = ps.executeQuery();</a:t>
            </a:r>
            <a:endParaRPr lang="en-IN" dirty="0"/>
          </a:p>
          <a:p>
            <a:r>
              <a:rPr lang="en-IN" dirty="0"/>
              <a:t>            ResultSetMetaData rsmd = rs.getMetaData();</a:t>
            </a:r>
            <a:endParaRPr lang="en-IN" dirty="0"/>
          </a:p>
          <a:p>
            <a:r>
              <a:rPr lang="en-IN" dirty="0"/>
              <a:t>            </a:t>
            </a:r>
            <a:endParaRPr lang="en-IN" dirty="0"/>
          </a:p>
          <a:p>
            <a:r>
              <a:rPr lang="en-IN" dirty="0"/>
              <a:t>            // Get total number of columns</a:t>
            </a:r>
            <a:endParaRPr lang="en-IN" dirty="0"/>
          </a:p>
          <a:p>
            <a:r>
              <a:rPr lang="en-IN" dirty="0"/>
              <a:t>            int cols = rsmd.getColumnCount();</a:t>
            </a:r>
            <a:endParaRPr lang="en-IN" dirty="0"/>
          </a:p>
          <a:p>
            <a:r>
              <a:rPr lang="en-IN" dirty="0"/>
              <a:t>            </a:t>
            </a:r>
            <a:endParaRPr lang="en-IN" dirty="0"/>
          </a:p>
          <a:p>
            <a:r>
              <a:rPr lang="en-IN" dirty="0"/>
              <a:t>            // To print columns names of table</a:t>
            </a:r>
            <a:endParaRPr lang="en-IN" dirty="0"/>
          </a:p>
          <a:p>
            <a:r>
              <a:rPr lang="en-IN" dirty="0"/>
              <a:t>            for(int i =1; i&lt;=cols; i++)</a:t>
            </a:r>
            <a:endParaRPr lang="en-IN" dirty="0"/>
          </a:p>
          <a:p>
            <a:r>
              <a:rPr lang="en-IN" dirty="0"/>
              <a:t>            {</a:t>
            </a:r>
            <a:endParaRPr lang="en-IN" dirty="0"/>
          </a:p>
          <a:p>
            <a:r>
              <a:rPr lang="en-IN" dirty="0"/>
              <a:t>                System.out.print(rsmd.getColumnName(i)+"   ");</a:t>
            </a:r>
            <a:endParaRPr lang="en-IN" dirty="0"/>
          </a:p>
          <a:p>
            <a:r>
              <a:rPr lang="en-IN" dirty="0"/>
              <a:t>            }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fontScale="40000"/>
          </a:bodyPr>
          <a:lstStyle/>
          <a:p>
            <a:r>
              <a:rPr lang="en-IN" dirty="0"/>
              <a:t> // for next line</a:t>
            </a:r>
            <a:endParaRPr lang="en-IN" dirty="0"/>
          </a:p>
          <a:p>
            <a:r>
              <a:rPr lang="en-IN" dirty="0"/>
              <a:t>            System.out.println();</a:t>
            </a:r>
            <a:endParaRPr lang="en-IN" dirty="0"/>
          </a:p>
          <a:p>
            <a:r>
              <a:rPr lang="en-IN" dirty="0"/>
              <a:t>            </a:t>
            </a:r>
            <a:endParaRPr lang="en-IN" dirty="0"/>
          </a:p>
          <a:p>
            <a:r>
              <a:rPr lang="en-IN" dirty="0"/>
              <a:t>            // to print values contained in table</a:t>
            </a:r>
            <a:endParaRPr lang="en-IN" dirty="0"/>
          </a:p>
          <a:p>
            <a:r>
              <a:rPr lang="en-IN" dirty="0"/>
              <a:t>            while(rs.next())</a:t>
            </a:r>
            <a:endParaRPr lang="en-IN" dirty="0"/>
          </a:p>
          <a:p>
            <a:r>
              <a:rPr lang="en-IN" dirty="0"/>
              <a:t>            {</a:t>
            </a:r>
            <a:endParaRPr lang="en-IN" dirty="0"/>
          </a:p>
          <a:p>
            <a:r>
              <a:rPr lang="en-IN" dirty="0"/>
              <a:t>                System.out.println(rs.getInt(1)+"   "+rs.getString(2)+"   "+rs.getInt(3));</a:t>
            </a:r>
            <a:endParaRPr lang="en-IN" dirty="0"/>
          </a:p>
          <a:p>
            <a:r>
              <a:rPr lang="en-IN" dirty="0"/>
              <a:t>            }</a:t>
            </a:r>
            <a:endParaRPr lang="en-IN" dirty="0"/>
          </a:p>
          <a:p>
            <a:r>
              <a:rPr lang="en-IN" dirty="0"/>
              <a:t>            </a:t>
            </a:r>
            <a:endParaRPr lang="en-IN" dirty="0"/>
          </a:p>
          <a:p>
            <a:r>
              <a:rPr lang="en-IN" dirty="0"/>
              <a:t>            // Close the connection</a:t>
            </a:r>
            <a:endParaRPr lang="en-IN" dirty="0"/>
          </a:p>
          <a:p>
            <a:r>
              <a:rPr lang="en-IN" dirty="0"/>
              <a:t>            con.close();</a:t>
            </a:r>
            <a:endParaRPr lang="en-IN" dirty="0"/>
          </a:p>
          <a:p>
            <a:r>
              <a:rPr lang="en-IN" dirty="0"/>
              <a:t>        }</a:t>
            </a:r>
            <a:endParaRPr lang="en-IN" dirty="0"/>
          </a:p>
          <a:p>
            <a:r>
              <a:rPr lang="en-IN" dirty="0"/>
              <a:t>        catch(Exception ex)</a:t>
            </a:r>
            <a:endParaRPr lang="en-IN" dirty="0"/>
          </a:p>
          <a:p>
            <a:r>
              <a:rPr lang="en-IN" dirty="0"/>
              <a:t>        {</a:t>
            </a:r>
            <a:endParaRPr lang="en-IN" dirty="0"/>
          </a:p>
          <a:p>
            <a:r>
              <a:rPr lang="en-IN" dirty="0"/>
              <a:t>            System.out.println(ex);</a:t>
            </a:r>
            <a:endParaRPr lang="en-IN" dirty="0"/>
          </a:p>
          <a:p>
            <a:r>
              <a:rPr lang="en-IN" dirty="0"/>
              <a:t>        }</a:t>
            </a:r>
            <a:endParaRPr lang="en-IN" dirty="0"/>
          </a:p>
          <a:p>
            <a:r>
              <a:rPr lang="en-IN" dirty="0"/>
              <a:t>      </a:t>
            </a:r>
            <a:endParaRPr lang="en-IN" dirty="0"/>
          </a:p>
          <a:p>
            <a:r>
              <a:rPr lang="en-IN" dirty="0"/>
              <a:t>    }</a:t>
            </a:r>
            <a:endParaRPr lang="en-IN" dirty="0"/>
          </a:p>
          <a:p>
            <a:endParaRPr lang="en-IN" dirty="0"/>
          </a:p>
          <a:p>
            <a:r>
              <a:rPr lang="en-IN" dirty="0"/>
              <a:t>}</a:t>
            </a:r>
            <a:endParaRPr lang="en-IN" dirty="0"/>
          </a:p>
          <a:p>
            <a:r>
              <a:rPr lang="en-IN" dirty="0"/>
              <a:t>       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/>
          </a:bodyPr>
          <a:lstStyle/>
          <a:p>
            <a:r>
              <a:rPr lang="en-IN" dirty="0"/>
              <a:t>2- int executeUpdate()-</a:t>
            </a:r>
            <a:endParaRPr lang="en-IN" dirty="0"/>
          </a:p>
          <a:p>
            <a:r>
              <a:rPr lang="en-IN" dirty="0"/>
              <a:t>This method is used to execute SQL Insert, Update, delete and other DDL statements that does not return anything. It has the following syntax -</a:t>
            </a:r>
            <a:endParaRPr lang="en-IN" dirty="0"/>
          </a:p>
          <a:p>
            <a:r>
              <a:rPr lang="en-IN" dirty="0"/>
              <a:t>public abstract int executeUpdate() throws SQLException</a:t>
            </a:r>
            <a:endParaRPr lang="en-IN" dirty="0"/>
          </a:p>
          <a:p>
            <a:r>
              <a:rPr lang="en-IN" dirty="0"/>
              <a:t>It executes the query specified in PreparedStatement object and returns the number of rows affected by the operation.</a:t>
            </a:r>
            <a:endParaRPr lang="en-IN" dirty="0"/>
          </a:p>
          <a:p>
            <a:r>
              <a:rPr lang="en-IN" dirty="0"/>
              <a:t>For example - To delete all data of table named emp</a:t>
            </a:r>
            <a:endParaRPr lang="en-IN" dirty="0"/>
          </a:p>
          <a:p>
            <a:r>
              <a:rPr lang="en-IN" dirty="0"/>
              <a:t>int rows_affected = ps.executeUpdate();</a:t>
            </a:r>
            <a:endParaRPr lang="en-IN" dirty="0"/>
          </a:p>
          <a:p>
            <a:r>
              <a:rPr lang="en-IN" dirty="0"/>
              <a:t>Example - (Using MySQL RDBMS)</a:t>
            </a:r>
            <a:endParaRPr lang="en-IN" dirty="0"/>
          </a:p>
          <a:p>
            <a:r>
              <a:rPr lang="en-IN" dirty="0"/>
              <a:t>In this example we insert a new row in a table named "Employee" exists in database "Company". The values to be inserted will be decided by user at run time.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fontScale="50000"/>
          </a:bodyPr>
          <a:lstStyle/>
          <a:p>
            <a:r>
              <a:rPr lang="en-IN" dirty="0"/>
              <a:t>import java.io.BufferedReader;</a:t>
            </a:r>
            <a:endParaRPr lang="en-IN" dirty="0"/>
          </a:p>
          <a:p>
            <a:r>
              <a:rPr lang="en-IN" dirty="0"/>
              <a:t>import java.io.InputStreamReader;</a:t>
            </a:r>
            <a:endParaRPr lang="en-IN" dirty="0"/>
          </a:p>
          <a:p>
            <a:r>
              <a:rPr lang="en-IN" dirty="0"/>
              <a:t>import java.sql.*;</a:t>
            </a:r>
            <a:endParaRPr lang="en-IN" dirty="0"/>
          </a:p>
          <a:p>
            <a:r>
              <a:rPr lang="en-IN" dirty="0"/>
              <a:t>public class MY_JDBC_DEMO {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public static void main(String[] args) {</a:t>
            </a:r>
            <a:endParaRPr lang="en-IN" dirty="0"/>
          </a:p>
          <a:p>
            <a:r>
              <a:rPr lang="en-IN" dirty="0"/>
              <a:t>        </a:t>
            </a:r>
            <a:endParaRPr lang="en-IN" dirty="0"/>
          </a:p>
          <a:p>
            <a:r>
              <a:rPr lang="en-IN" dirty="0"/>
              <a:t>        Connection con;</a:t>
            </a:r>
            <a:endParaRPr lang="en-IN" dirty="0"/>
          </a:p>
          <a:p>
            <a:r>
              <a:rPr lang="en-IN" dirty="0"/>
              <a:t>        try</a:t>
            </a:r>
            <a:endParaRPr lang="en-IN" dirty="0"/>
          </a:p>
          <a:p>
            <a:r>
              <a:rPr lang="en-IN" dirty="0"/>
              <a:t>        {</a:t>
            </a:r>
            <a:endParaRPr lang="en-IN" dirty="0"/>
          </a:p>
          <a:p>
            <a:r>
              <a:rPr lang="en-IN" dirty="0"/>
              <a:t>            BufferedReader br = new BufferedReader(new InputStreamReader(System.in));</a:t>
            </a:r>
            <a:endParaRPr lang="en-IN" dirty="0"/>
          </a:p>
          <a:p>
            <a:r>
              <a:rPr lang="en-IN" dirty="0"/>
              <a:t>            System.out.println("Enter employee id");</a:t>
            </a:r>
            <a:endParaRPr lang="en-IN" dirty="0"/>
          </a:p>
          <a:p>
            <a:r>
              <a:rPr lang="en-IN" dirty="0"/>
              <a:t>            int id = Integer.parseInt(br.readLine());</a:t>
            </a:r>
            <a:endParaRPr lang="en-IN" dirty="0"/>
          </a:p>
          <a:p>
            <a:r>
              <a:rPr lang="en-IN" dirty="0"/>
              <a:t>            System.out.println("Enter employee name");</a:t>
            </a:r>
            <a:endParaRPr lang="en-IN" dirty="0"/>
          </a:p>
          <a:p>
            <a:r>
              <a:rPr lang="en-IN" dirty="0"/>
              <a:t>            String name = br.readLine();</a:t>
            </a:r>
            <a:endParaRPr lang="en-IN" dirty="0"/>
          </a:p>
          <a:p>
            <a:r>
              <a:rPr lang="en-IN" dirty="0"/>
              <a:t>            System.out.println("Enter employee salary");</a:t>
            </a:r>
            <a:endParaRPr lang="en-IN" dirty="0"/>
          </a:p>
          <a:p>
            <a:r>
              <a:rPr lang="en-IN" dirty="0"/>
              <a:t>            int sal = Integer.parseInt(br.readLine());            </a:t>
            </a:r>
            <a:endParaRPr lang="en-IN" dirty="0"/>
          </a:p>
          <a:p>
            <a:r>
              <a:rPr lang="en-IN" dirty="0"/>
              <a:t>            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fontScale="60000"/>
          </a:bodyPr>
          <a:lstStyle/>
          <a:p>
            <a:r>
              <a:rPr lang="en-IN" dirty="0"/>
              <a:t>// Load the driver</a:t>
            </a:r>
            <a:endParaRPr lang="en-IN" dirty="0"/>
          </a:p>
          <a:p>
            <a:r>
              <a:rPr lang="en-IN" dirty="0"/>
              <a:t>            Class.forName("com.mysql.jdbc.Driver");</a:t>
            </a:r>
            <a:endParaRPr lang="en-IN" dirty="0"/>
          </a:p>
          <a:p>
            <a:r>
              <a:rPr lang="en-IN" dirty="0"/>
              <a:t>            </a:t>
            </a:r>
            <a:endParaRPr lang="en-IN" dirty="0"/>
          </a:p>
          <a:p>
            <a:r>
              <a:rPr lang="en-IN" dirty="0"/>
              <a:t>            // Establish connection</a:t>
            </a:r>
            <a:endParaRPr lang="en-IN" dirty="0"/>
          </a:p>
          <a:p>
            <a:r>
              <a:rPr lang="en-IN" dirty="0"/>
              <a:t>            con = DriverManager.getConnection("jdbc:mysql://localhost:3306/Company", "root", "root");</a:t>
            </a:r>
            <a:endParaRPr lang="en-IN" dirty="0"/>
          </a:p>
          <a:p>
            <a:r>
              <a:rPr lang="en-IN" dirty="0"/>
              <a:t>            </a:t>
            </a:r>
            <a:endParaRPr lang="en-IN" dirty="0"/>
          </a:p>
          <a:p>
            <a:r>
              <a:rPr lang="en-IN" dirty="0"/>
              <a:t>            // Create Statement Object</a:t>
            </a:r>
            <a:endParaRPr lang="en-IN" dirty="0"/>
          </a:p>
          <a:p>
            <a:r>
              <a:rPr lang="en-IN" dirty="0"/>
              <a:t>            PreparedStatement ps = con.prepareStatement("insert into Employee values(?, ?, ?)");</a:t>
            </a:r>
            <a:endParaRPr lang="en-IN" dirty="0"/>
          </a:p>
          <a:p>
            <a:r>
              <a:rPr lang="en-IN" dirty="0"/>
              <a:t>               </a:t>
            </a:r>
            <a:endParaRPr lang="en-IN" dirty="0"/>
          </a:p>
          <a:p>
            <a:r>
              <a:rPr lang="en-IN" dirty="0"/>
              <a:t>            ps.setInt(1, id); // set the value of first parameter (1st ?).</a:t>
            </a:r>
            <a:endParaRPr lang="en-IN" dirty="0"/>
          </a:p>
          <a:p>
            <a:r>
              <a:rPr lang="en-IN" dirty="0"/>
              <a:t>            ps.setString(2, name);  // set the value of second parameter (2nd ?).</a:t>
            </a:r>
            <a:endParaRPr lang="en-IN" dirty="0"/>
          </a:p>
          <a:p>
            <a:r>
              <a:rPr lang="en-IN" dirty="0"/>
              <a:t>            ps.setInt(3, sal); // set the value of 3rd parameter (3rd ?).</a:t>
            </a:r>
            <a:endParaRPr lang="en-IN" dirty="0"/>
          </a:p>
          <a:p>
            <a:r>
              <a:rPr lang="en-IN" dirty="0"/>
              <a:t>            </a:t>
            </a:r>
            <a:endParaRPr lang="en-IN" dirty="0"/>
          </a:p>
          <a:p>
            <a:r>
              <a:rPr lang="en-IN" dirty="0"/>
              <a:t>            // Execute query</a:t>
            </a:r>
            <a:endParaRPr lang="en-IN" dirty="0"/>
          </a:p>
          <a:p>
            <a:r>
              <a:rPr lang="en-IN" dirty="0"/>
              <a:t>            int rows = ps.executeUpdate();</a:t>
            </a:r>
            <a:endParaRPr lang="en-IN" dirty="0"/>
          </a:p>
          <a:p>
            <a:r>
              <a:rPr lang="en-IN" dirty="0"/>
              <a:t>            System.out.println("No of rows affected = "+ rows);        </a:t>
            </a:r>
            <a:endParaRPr lang="en-IN" dirty="0"/>
          </a:p>
          <a:p>
            <a:r>
              <a:rPr lang="en-IN" dirty="0"/>
              <a:t>    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10071</Words>
  <Application>WPS Presentation</Application>
  <PresentationFormat>Custom</PresentationFormat>
  <Paragraphs>218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Malgun Gothic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 living</dc:creator>
  <cp:lastModifiedBy>rohit</cp:lastModifiedBy>
  <cp:revision>272</cp:revision>
  <dcterms:created xsi:type="dcterms:W3CDTF">2020-05-19T06:27:00Z</dcterms:created>
  <dcterms:modified xsi:type="dcterms:W3CDTF">2021-06-25T04:06:44Z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1033-11.2.0.10176</vt:lpwstr>
  </property>
</Properties>
</file>