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522" r:id="rId3"/>
    <p:sldId id="523" r:id="rId4"/>
    <p:sldId id="524" r:id="rId5"/>
    <p:sldId id="525" r:id="rId6"/>
    <p:sldId id="526" r:id="rId7"/>
    <p:sldId id="527" r:id="rId8"/>
    <p:sldId id="528" r:id="rId9"/>
    <p:sldId id="529" r:id="rId10"/>
    <p:sldId id="530" r:id="rId11"/>
    <p:sldId id="531" r:id="rId12"/>
    <p:sldId id="532" r:id="rId13"/>
    <p:sldId id="533" r:id="rId14"/>
    <p:sldId id="534" r:id="rId15"/>
    <p:sldId id="535" r:id="rId16"/>
    <p:sldId id="536" r:id="rId17"/>
    <p:sldId id="537" r:id="rId18"/>
    <p:sldId id="538" r:id="rId19"/>
    <p:sldId id="539" r:id="rId20"/>
    <p:sldId id="540" r:id="rId21"/>
    <p:sldId id="541" r:id="rId22"/>
    <p:sldId id="542" r:id="rId23"/>
    <p:sldId id="543" r:id="rId24"/>
    <p:sldId id="544" r:id="rId25"/>
  </p:sldIdLst>
  <p:sldSz cx="12192000" cy="6858000"/>
  <p:notesSz cx="6858000" cy="9144000"/>
  <p:defaultText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hit" initials="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05CF60-8DE4-402C-A36B-B826303C810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546B0-7B77-4BCD-AFE3-BED10F14C6D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uFillTx/>
              </a:defRPr>
            </a:lvl1pPr>
          </a:lstStyle>
          <a:p>
            <a:r>
              <a:rPr lang="en-US">
                <a:uFillTx/>
              </a:rPr>
              <a:t>Click to edit Master title style</a:t>
            </a:r>
            <a:endParaRPr lang="en-US">
              <a:uFillTx/>
            </a:endParaRP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uFillTx/>
              </a:defRPr>
            </a:lvl1pPr>
            <a:lvl2pPr marL="457200" indent="0" algn="ctr">
              <a:buNone/>
              <a:defRPr sz="2000">
                <a:uFillTx/>
              </a:defRPr>
            </a:lvl2pPr>
            <a:lvl3pPr marL="914400" indent="0" algn="ctr">
              <a:buNone/>
              <a:defRPr sz="1800">
                <a:uFillTx/>
              </a:defRPr>
            </a:lvl3pPr>
            <a:lvl4pPr marL="1371600" indent="0" algn="ctr">
              <a:buNone/>
              <a:defRPr sz="1600">
                <a:uFillTx/>
              </a:defRPr>
            </a:lvl4pPr>
            <a:lvl5pPr marL="1828800" indent="0" algn="ctr">
              <a:buNone/>
              <a:defRPr sz="1600">
                <a:uFillTx/>
              </a:defRPr>
            </a:lvl5pPr>
            <a:lvl6pPr marL="2286000" indent="0" algn="ctr">
              <a:buNone/>
              <a:defRPr sz="1600">
                <a:uFillTx/>
              </a:defRPr>
            </a:lvl6pPr>
            <a:lvl7pPr marL="2743200" indent="0" algn="ctr">
              <a:buNone/>
              <a:defRPr sz="1600">
                <a:uFillTx/>
              </a:defRPr>
            </a:lvl7pPr>
            <a:lvl8pPr marL="3200400" indent="0" algn="ctr">
              <a:buNone/>
              <a:defRPr sz="1600">
                <a:uFillTx/>
              </a:defRPr>
            </a:lvl8pPr>
            <a:lvl9pPr marL="3657600" indent="0" algn="ctr">
              <a:buNone/>
              <a:defRPr sz="1600">
                <a:uFillTx/>
              </a:defRPr>
            </a:lvl9pPr>
          </a:lstStyle>
          <a:p>
            <a:r>
              <a:rPr lang="en-US">
                <a:uFillTx/>
              </a:rPr>
              <a:t>Click to edit Master subtitle style</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uFillTx/>
              </a:rPr>
              <a:t>Click to edit Master title style</a:t>
            </a:r>
            <a:endParaRPr lang="en-US">
              <a:uFillTx/>
            </a:endParaRP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71531" y="0"/>
            <a:ext cx="10320469" cy="1179288"/>
          </a:xfrm>
          <a:prstGeom prst="rect">
            <a:avLst/>
          </a:prstGeom>
        </p:spPr>
        <p:txBody>
          <a:bodyPr anchor="ctr"/>
          <a:lstStyle>
            <a:lvl1pPr algn="l">
              <a:defRPr>
                <a:solidFill>
                  <a:schemeClr val="tx1">
                    <a:lumMod val="75000"/>
                    <a:lumOff val="25000"/>
                  </a:schemeClr>
                </a:solidFill>
                <a:uFillTx/>
                <a:latin typeface="Arial" panose="020B0604020202020204" pitchFamily="34" charset="0"/>
                <a:cs typeface="Arial" panose="020B0604020202020204" pitchFamily="34" charset="0"/>
              </a:defRPr>
            </a:lvl1pPr>
          </a:lstStyle>
          <a:p>
            <a:r>
              <a:rPr lang="en-US" altLang="ko-KR" dirty="0">
                <a:uFillTx/>
              </a:rPr>
              <a:t>Free PPT _ Click to add title</a:t>
            </a:r>
            <a:endParaRPr lang="ko-KR" altLang="en-US" dirty="0">
              <a:uFillTx/>
            </a:endParaRPr>
          </a:p>
        </p:txBody>
      </p:sp>
      <p:sp>
        <p:nvSpPr>
          <p:cNvPr id="4" name="Content Placeholder 2"/>
          <p:cNvSpPr>
            <a:spLocks noGrp="1"/>
          </p:cNvSpPr>
          <p:nvPr>
            <p:ph idx="1"/>
          </p:nvPr>
        </p:nvSpPr>
        <p:spPr>
          <a:xfrm>
            <a:off x="2374995" y="1316766"/>
            <a:ext cx="9481645" cy="614197"/>
          </a:xfrm>
          <a:prstGeom prst="rect">
            <a:avLst/>
          </a:prstGeom>
        </p:spPr>
        <p:txBody>
          <a:bodyPr anchor="ctr"/>
          <a:lstStyle>
            <a:lvl1pPr marL="0" indent="0">
              <a:buNone/>
              <a:defRPr sz="26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
        <p:nvSpPr>
          <p:cNvPr id="5" name="Content Placeholder 2"/>
          <p:cNvSpPr>
            <a:spLocks noGrp="1"/>
          </p:cNvSpPr>
          <p:nvPr>
            <p:ph idx="10"/>
          </p:nvPr>
        </p:nvSpPr>
        <p:spPr>
          <a:xfrm>
            <a:off x="2388787" y="2218994"/>
            <a:ext cx="9481645" cy="3994316"/>
          </a:xfrm>
          <a:prstGeom prst="rect">
            <a:avLst/>
          </a:prstGeom>
        </p:spPr>
        <p:txBody>
          <a:bodyPr lIns="396000" anchor="t"/>
          <a:lstStyle>
            <a:lvl1pPr marL="0" indent="0">
              <a:buNone/>
              <a:defRPr sz="1865">
                <a:solidFill>
                  <a:schemeClr val="tx1">
                    <a:lumMod val="75000"/>
                    <a:lumOff val="25000"/>
                  </a:schemeClr>
                </a:solidFill>
                <a:uFillTx/>
                <a:latin typeface="Arial" panose="020B0604020202020204" pitchFamily="34" charset="0"/>
                <a:cs typeface="Arial" panose="020B0604020202020204" pitchFamily="34" charset="0"/>
              </a:defRPr>
            </a:lvl1pPr>
          </a:lstStyle>
          <a:p>
            <a:pPr lvl="0"/>
            <a:r>
              <a:rPr lang="en-US" altLang="ko-KR" dirty="0">
                <a:uFillTx/>
              </a:rPr>
              <a:t>Click to edit Master text styles</a:t>
            </a:r>
            <a:endParaRPr lang="en-US" altLang="ko-K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idx="1"/>
          </p:nvPr>
        </p:nvSpPr>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uFillTx/>
              </a:defRPr>
            </a:lvl1p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uFillTx/>
              </a:defRPr>
            </a:lvl1pPr>
            <a:lvl2pPr marL="457200" indent="0">
              <a:buNone/>
              <a:defRPr sz="2000">
                <a:solidFill>
                  <a:schemeClr val="tx1">
                    <a:tint val="75000"/>
                  </a:schemeClr>
                </a:solidFill>
                <a:uFillTx/>
              </a:defRPr>
            </a:lvl2pPr>
            <a:lvl3pPr marL="914400" indent="0">
              <a:buNone/>
              <a:defRPr sz="1800">
                <a:solidFill>
                  <a:schemeClr val="tx1">
                    <a:tint val="75000"/>
                  </a:schemeClr>
                </a:solidFill>
                <a:uFillTx/>
              </a:defRPr>
            </a:lvl3pPr>
            <a:lvl4pPr marL="1371600" indent="0">
              <a:buNone/>
              <a:defRPr sz="1600">
                <a:solidFill>
                  <a:schemeClr val="tx1">
                    <a:tint val="75000"/>
                  </a:schemeClr>
                </a:solidFill>
                <a:uFillTx/>
              </a:defRPr>
            </a:lvl4pPr>
            <a:lvl5pPr marL="1828800" indent="0">
              <a:buNone/>
              <a:defRPr sz="1600">
                <a:solidFill>
                  <a:schemeClr val="tx1">
                    <a:tint val="75000"/>
                  </a:schemeClr>
                </a:solidFill>
                <a:uFillTx/>
              </a:defRPr>
            </a:lvl5pPr>
            <a:lvl6pPr marL="2286000" indent="0">
              <a:buNone/>
              <a:defRPr sz="1600">
                <a:solidFill>
                  <a:schemeClr val="tx1">
                    <a:tint val="75000"/>
                  </a:schemeClr>
                </a:solidFill>
                <a:uFillTx/>
              </a:defRPr>
            </a:lvl6pPr>
            <a:lvl7pPr marL="2743200" indent="0">
              <a:buNone/>
              <a:defRPr sz="1600">
                <a:solidFill>
                  <a:schemeClr val="tx1">
                    <a:tint val="75000"/>
                  </a:schemeClr>
                </a:solidFill>
                <a:uFillTx/>
              </a:defRPr>
            </a:lvl7pPr>
            <a:lvl8pPr marL="3200400" indent="0">
              <a:buNone/>
              <a:defRPr sz="1600">
                <a:solidFill>
                  <a:schemeClr val="tx1">
                    <a:tint val="75000"/>
                  </a:schemeClr>
                </a:solidFill>
                <a:uFillTx/>
              </a:defRPr>
            </a:lvl8pPr>
            <a:lvl9pPr marL="3657600" indent="0">
              <a:buNone/>
              <a:defRPr sz="1600">
                <a:solidFill>
                  <a:schemeClr val="tx1">
                    <a:tint val="75000"/>
                  </a:schemeClr>
                </a:solidFill>
                <a:uFillTx/>
              </a:defRPr>
            </a:lvl9pPr>
          </a:lstStyle>
          <a:p>
            <a:pPr lvl="0"/>
            <a:r>
              <a:rPr lang="en-US">
                <a:uFillTx/>
              </a:rPr>
              <a:t>Click to edit Master text styles</a:t>
            </a:r>
            <a:endParaRPr lang="en-US">
              <a:uFillTx/>
            </a:endParaRPr>
          </a:p>
        </p:txBody>
      </p:sp>
      <p:sp>
        <p:nvSpPr>
          <p:cNvPr id="4" name="Date Placeholder 3"/>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11"/>
          </p:nvPr>
        </p:nvSpPr>
        <p:spPr/>
        <p:txBody>
          <a:bodyPr/>
          <a:lstStyle/>
          <a:p>
            <a:endParaRPr lang="en-US">
              <a:uFillTx/>
            </a:endParaRPr>
          </a:p>
        </p:txBody>
      </p:sp>
      <p:sp>
        <p:nvSpPr>
          <p:cNvPr id="6" name="Slide Number Placeholder 5"/>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Content Placeholder 2"/>
          <p:cNvSpPr>
            <a:spLocks noGrp="1"/>
          </p:cNvSpPr>
          <p:nvPr>
            <p:ph sz="half" idx="1"/>
          </p:nvPr>
        </p:nvSpPr>
        <p:spPr>
          <a:xfrm>
            <a:off x="838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Content Placeholder 3"/>
          <p:cNvSpPr>
            <a:spLocks noGrp="1"/>
          </p:cNvSpPr>
          <p:nvPr>
            <p:ph sz="half" idx="2"/>
          </p:nvPr>
        </p:nvSpPr>
        <p:spPr>
          <a:xfrm>
            <a:off x="6172200" y="1825625"/>
            <a:ext cx="5181600" cy="435133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4" name="Content Placeholder 3"/>
          <p:cNvSpPr>
            <a:spLocks noGrp="1"/>
          </p:cNvSpPr>
          <p:nvPr>
            <p:ph sz="half" idx="2"/>
          </p:nvPr>
        </p:nvSpPr>
        <p:spPr>
          <a:xfrm>
            <a:off x="839788" y="2505075"/>
            <a:ext cx="5157787"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uFillTx/>
              </a:defRPr>
            </a:lvl1pPr>
            <a:lvl2pPr marL="457200" indent="0">
              <a:buNone/>
              <a:defRPr sz="2000" b="1">
                <a:uFillTx/>
              </a:defRPr>
            </a:lvl2pPr>
            <a:lvl3pPr marL="914400" indent="0">
              <a:buNone/>
              <a:defRPr sz="1800" b="1">
                <a:uFillTx/>
              </a:defRPr>
            </a:lvl3pPr>
            <a:lvl4pPr marL="1371600" indent="0">
              <a:buNone/>
              <a:defRPr sz="1600" b="1">
                <a:uFillTx/>
              </a:defRPr>
            </a:lvl4pPr>
            <a:lvl5pPr marL="1828800" indent="0">
              <a:buNone/>
              <a:defRPr sz="1600" b="1">
                <a:uFillTx/>
              </a:defRPr>
            </a:lvl5pPr>
            <a:lvl6pPr marL="2286000" indent="0">
              <a:buNone/>
              <a:defRPr sz="1600" b="1">
                <a:uFillTx/>
              </a:defRPr>
            </a:lvl6pPr>
            <a:lvl7pPr marL="2743200" indent="0">
              <a:buNone/>
              <a:defRPr sz="1600" b="1">
                <a:uFillTx/>
              </a:defRPr>
            </a:lvl7pPr>
            <a:lvl8pPr marL="3200400" indent="0">
              <a:buNone/>
              <a:defRPr sz="1600" b="1">
                <a:uFillTx/>
              </a:defRPr>
            </a:lvl8pPr>
            <a:lvl9pPr marL="3657600" indent="0">
              <a:buNone/>
              <a:defRPr sz="1600" b="1">
                <a:uFillTx/>
              </a:defRPr>
            </a:lvl9pPr>
          </a:lstStyle>
          <a:p>
            <a:pPr lvl="0"/>
            <a:r>
              <a:rPr lang="en-US">
                <a:uFillTx/>
              </a:rPr>
              <a:t>Click to edit Master text styles</a:t>
            </a:r>
            <a:endParaRPr lang="en-US">
              <a:uFillTx/>
            </a:endParaRPr>
          </a:p>
        </p:txBody>
      </p:sp>
      <p:sp>
        <p:nvSpPr>
          <p:cNvPr id="6" name="Content Placeholder 5"/>
          <p:cNvSpPr>
            <a:spLocks noGrp="1"/>
          </p:cNvSpPr>
          <p:nvPr>
            <p:ph sz="quarter" idx="4"/>
          </p:nvPr>
        </p:nvSpPr>
        <p:spPr>
          <a:xfrm>
            <a:off x="6172200" y="2505075"/>
            <a:ext cx="5183188" cy="3684588"/>
          </a:xfrm>
        </p:spPr>
        <p:txBody>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7" name="Date Placeholder 6"/>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8" name="Footer Placeholder 7"/>
          <p:cNvSpPr>
            <a:spLocks noGrp="1"/>
          </p:cNvSpPr>
          <p:nvPr>
            <p:ph type="ftr" sz="quarter" idx="11"/>
          </p:nvPr>
        </p:nvSpPr>
        <p:spPr/>
        <p:txBody>
          <a:bodyPr/>
          <a:lstStyle/>
          <a:p>
            <a:endParaRPr lang="en-US">
              <a:uFillTx/>
            </a:endParaRPr>
          </a:p>
        </p:txBody>
      </p:sp>
      <p:sp>
        <p:nvSpPr>
          <p:cNvPr id="9" name="Slide Number Placeholder 8"/>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uFillTx/>
              </a:rPr>
              <a:t>Click to edit Master title style</a:t>
            </a:r>
            <a:endParaRPr lang="en-US">
              <a:uFillTx/>
            </a:endParaRPr>
          </a:p>
        </p:txBody>
      </p:sp>
      <p:sp>
        <p:nvSpPr>
          <p:cNvPr id="3" name="Date Placeholder 2"/>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4" name="Footer Placeholder 3"/>
          <p:cNvSpPr>
            <a:spLocks noGrp="1"/>
          </p:cNvSpPr>
          <p:nvPr>
            <p:ph type="ftr" sz="quarter" idx="11"/>
          </p:nvPr>
        </p:nvSpPr>
        <p:spPr/>
        <p:txBody>
          <a:bodyPr/>
          <a:lstStyle/>
          <a:p>
            <a:endParaRPr lang="en-US">
              <a:uFillTx/>
            </a:endParaRPr>
          </a:p>
        </p:txBody>
      </p:sp>
      <p:sp>
        <p:nvSpPr>
          <p:cNvPr id="5" name="Slide Number Placeholder 4"/>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3" name="Footer Placeholder 2"/>
          <p:cNvSpPr>
            <a:spLocks noGrp="1"/>
          </p:cNvSpPr>
          <p:nvPr>
            <p:ph type="ftr" sz="quarter" idx="11"/>
          </p:nvPr>
        </p:nvSpPr>
        <p:spPr/>
        <p:txBody>
          <a:bodyPr/>
          <a:lstStyle/>
          <a:p>
            <a:endParaRPr lang="en-US">
              <a:uFillTx/>
            </a:endParaRPr>
          </a:p>
        </p:txBody>
      </p:sp>
      <p:sp>
        <p:nvSpPr>
          <p:cNvPr id="4" name="Slide Number Placeholder 3"/>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Content Placeholder 2"/>
          <p:cNvSpPr>
            <a:spLocks noGrp="1"/>
          </p:cNvSpPr>
          <p:nvPr>
            <p:ph idx="1"/>
          </p:nvPr>
        </p:nvSpPr>
        <p:spPr>
          <a:xfrm>
            <a:off x="5183188" y="987425"/>
            <a:ext cx="6172200" cy="4873625"/>
          </a:xfrm>
        </p:spPr>
        <p:txBody>
          <a:bodyPr/>
          <a:lstStyle>
            <a:lvl1pPr>
              <a:defRPr sz="3200">
                <a:uFillTx/>
              </a:defRPr>
            </a:lvl1pPr>
            <a:lvl2pPr>
              <a:defRPr sz="2800">
                <a:uFillTx/>
              </a:defRPr>
            </a:lvl2pPr>
            <a:lvl3pPr>
              <a:defRPr sz="2400">
                <a:uFillTx/>
              </a:defRPr>
            </a:lvl3pPr>
            <a:lvl4pPr>
              <a:defRPr sz="2000">
                <a:uFillTx/>
              </a:defRPr>
            </a:lvl4pPr>
            <a:lvl5pPr>
              <a:defRPr sz="2000">
                <a:uFillTx/>
              </a:defRPr>
            </a:lvl5pPr>
            <a:lvl6pPr>
              <a:defRPr sz="2000">
                <a:uFillTx/>
              </a:defRPr>
            </a:lvl6pPr>
            <a:lvl7pPr>
              <a:defRPr sz="2000">
                <a:uFillTx/>
              </a:defRPr>
            </a:lvl7pPr>
            <a:lvl8pPr>
              <a:defRPr sz="2000">
                <a:uFillTx/>
              </a:defRPr>
            </a:lvl8pPr>
            <a:lvl9pPr>
              <a:defRPr sz="2000">
                <a:uFillTx/>
              </a:defRPr>
            </a:lvl9p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uFillTx/>
              </a:defRPr>
            </a:lvl1pPr>
          </a:lstStyle>
          <a:p>
            <a:r>
              <a:rPr lang="en-US">
                <a:uFillTx/>
              </a:rPr>
              <a:t>Click to edit Master title style</a:t>
            </a:r>
            <a:endParaRPr lang="en-US">
              <a:uFillTx/>
            </a:endParaRP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uFillTx/>
              </a:defRPr>
            </a:lvl1pPr>
            <a:lvl2pPr marL="457200" indent="0">
              <a:buNone/>
              <a:defRPr sz="2800">
                <a:uFillTx/>
              </a:defRPr>
            </a:lvl2pPr>
            <a:lvl3pPr marL="914400" indent="0">
              <a:buNone/>
              <a:defRPr sz="2400">
                <a:uFillTx/>
              </a:defRPr>
            </a:lvl3pPr>
            <a:lvl4pPr marL="1371600" indent="0">
              <a:buNone/>
              <a:defRPr sz="2000">
                <a:uFillTx/>
              </a:defRPr>
            </a:lvl4pPr>
            <a:lvl5pPr marL="1828800" indent="0">
              <a:buNone/>
              <a:defRPr sz="2000">
                <a:uFillTx/>
              </a:defRPr>
            </a:lvl5pPr>
            <a:lvl6pPr marL="2286000" indent="0">
              <a:buNone/>
              <a:defRPr sz="2000">
                <a:uFillTx/>
              </a:defRPr>
            </a:lvl6pPr>
            <a:lvl7pPr marL="2743200" indent="0">
              <a:buNone/>
              <a:defRPr sz="2000">
                <a:uFillTx/>
              </a:defRPr>
            </a:lvl7pPr>
            <a:lvl8pPr marL="3200400" indent="0">
              <a:buNone/>
              <a:defRPr sz="2000">
                <a:uFillTx/>
              </a:defRPr>
            </a:lvl8pPr>
            <a:lvl9pPr marL="3657600" indent="0">
              <a:buNone/>
              <a:defRPr sz="2000">
                <a:uFillTx/>
              </a:defRPr>
            </a:lvl9pPr>
          </a:lstStyle>
          <a:p>
            <a:endParaRPr lang="en-US">
              <a:uFillTx/>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uFillTx/>
              </a:defRPr>
            </a:lvl1pPr>
            <a:lvl2pPr marL="457200" indent="0">
              <a:buNone/>
              <a:defRPr sz="1400">
                <a:uFillTx/>
              </a:defRPr>
            </a:lvl2pPr>
            <a:lvl3pPr marL="914400" indent="0">
              <a:buNone/>
              <a:defRPr sz="1200">
                <a:uFillTx/>
              </a:defRPr>
            </a:lvl3pPr>
            <a:lvl4pPr marL="1371600" indent="0">
              <a:buNone/>
              <a:defRPr sz="1000">
                <a:uFillTx/>
              </a:defRPr>
            </a:lvl4pPr>
            <a:lvl5pPr marL="1828800" indent="0">
              <a:buNone/>
              <a:defRPr sz="1000">
                <a:uFillTx/>
              </a:defRPr>
            </a:lvl5pPr>
            <a:lvl6pPr marL="2286000" indent="0">
              <a:buNone/>
              <a:defRPr sz="1000">
                <a:uFillTx/>
              </a:defRPr>
            </a:lvl6pPr>
            <a:lvl7pPr marL="2743200" indent="0">
              <a:buNone/>
              <a:defRPr sz="1000">
                <a:uFillTx/>
              </a:defRPr>
            </a:lvl7pPr>
            <a:lvl8pPr marL="3200400" indent="0">
              <a:buNone/>
              <a:defRPr sz="1000">
                <a:uFillTx/>
              </a:defRPr>
            </a:lvl8pPr>
            <a:lvl9pPr marL="3657600" indent="0">
              <a:buNone/>
              <a:defRPr sz="1000">
                <a:uFillTx/>
              </a:defRPr>
            </a:lvl9pPr>
          </a:lstStyle>
          <a:p>
            <a:pPr lvl="0"/>
            <a:r>
              <a:rPr lang="en-US">
                <a:uFillTx/>
              </a:rPr>
              <a:t>Click to edit Master text styles</a:t>
            </a:r>
            <a:endParaRPr lang="en-US">
              <a:uFillTx/>
            </a:endParaRPr>
          </a:p>
        </p:txBody>
      </p:sp>
      <p:sp>
        <p:nvSpPr>
          <p:cNvPr id="5" name="Date Placeholder 4"/>
          <p:cNvSpPr>
            <a:spLocks noGrp="1"/>
          </p:cNvSpPr>
          <p:nvPr>
            <p:ph type="dt" sz="half" idx="10"/>
          </p:nvPr>
        </p:nvSpPr>
        <p:spPr/>
        <p:txBody>
          <a:bodyPr/>
          <a:lstStyle/>
          <a:p>
            <a:fld id="{B30AB184-CFB5-414C-BB3D-A59FA422FC61}" type="datetimeFigureOut">
              <a:rPr lang="en-US" smtClean="0">
                <a:uFillTx/>
              </a:rPr>
            </a:fld>
            <a:endParaRPr lang="en-US">
              <a:uFillTx/>
            </a:endParaRPr>
          </a:p>
        </p:txBody>
      </p:sp>
      <p:sp>
        <p:nvSpPr>
          <p:cNvPr id="6" name="Footer Placeholder 5"/>
          <p:cNvSpPr>
            <a:spLocks noGrp="1"/>
          </p:cNvSpPr>
          <p:nvPr>
            <p:ph type="ftr" sz="quarter" idx="11"/>
          </p:nvPr>
        </p:nvSpPr>
        <p:spPr/>
        <p:txBody>
          <a:bodyPr/>
          <a:lstStyle/>
          <a:p>
            <a:endParaRPr lang="en-US">
              <a:uFillTx/>
            </a:endParaRPr>
          </a:p>
        </p:txBody>
      </p:sp>
      <p:sp>
        <p:nvSpPr>
          <p:cNvPr id="7" name="Slide Number Placeholder 6"/>
          <p:cNvSpPr>
            <a:spLocks noGrp="1"/>
          </p:cNvSpPr>
          <p:nvPr>
            <p:ph type="sldNum" sz="quarter" idx="12"/>
          </p:nvPr>
        </p:nvSpPr>
        <p:spPr/>
        <p:txBody>
          <a:bodyPr/>
          <a:lstStyle/>
          <a:p>
            <a:fld id="{37E40F56-3E3B-4AF6-BE07-1F5C2D4E3C28}" type="slidenum">
              <a:rPr lang="en-US" smtClean="0">
                <a:uFillTx/>
              </a:rPr>
            </a:fld>
            <a:endParaRPr lang="en-US">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uFillTx/>
              </a:rPr>
              <a:t>Click to edit Master title style</a:t>
            </a:r>
            <a:endParaRPr lang="en-US">
              <a:uFillTx/>
            </a:endParaRP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uFillTx/>
              </a:rPr>
              <a:t>Click to edit Master text styles</a:t>
            </a:r>
            <a:endParaRPr lang="en-US">
              <a:uFillTx/>
            </a:endParaRPr>
          </a:p>
          <a:p>
            <a:pPr lvl="1"/>
            <a:r>
              <a:rPr lang="en-US">
                <a:uFillTx/>
              </a:rPr>
              <a:t>Second level</a:t>
            </a:r>
            <a:endParaRPr lang="en-US">
              <a:uFillTx/>
            </a:endParaRPr>
          </a:p>
          <a:p>
            <a:pPr lvl="2"/>
            <a:r>
              <a:rPr lang="en-US">
                <a:uFillTx/>
              </a:rPr>
              <a:t>Third level</a:t>
            </a:r>
            <a:endParaRPr lang="en-US">
              <a:uFillTx/>
            </a:endParaRPr>
          </a:p>
          <a:p>
            <a:pPr lvl="3"/>
            <a:r>
              <a:rPr lang="en-US">
                <a:uFillTx/>
              </a:rPr>
              <a:t>Fourth level</a:t>
            </a:r>
            <a:endParaRPr lang="en-US">
              <a:uFillTx/>
            </a:endParaRPr>
          </a:p>
          <a:p>
            <a:pPr lvl="4"/>
            <a:r>
              <a:rPr lang="en-US">
                <a:uFillTx/>
              </a:rPr>
              <a:t>Fifth level</a:t>
            </a:r>
            <a:endParaRPr lang="en-US">
              <a:uFillTx/>
            </a:endParaRP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uFillTx/>
              </a:defRPr>
            </a:lvl1pPr>
          </a:lstStyle>
          <a:p>
            <a:fld id="{B30AB184-CFB5-414C-BB3D-A59FA422FC61}" type="datetimeFigureOut">
              <a:rPr lang="en-US" smtClean="0">
                <a:uFillTx/>
              </a:rPr>
            </a:fld>
            <a:endParaRPr lang="en-US">
              <a:uFillTx/>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uFillTx/>
              </a:defRPr>
            </a:lvl1pPr>
          </a:lstStyle>
          <a:p>
            <a:endParaRPr lang="en-US">
              <a:uFillTx/>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uFillTx/>
              </a:defRPr>
            </a:lvl1pPr>
          </a:lstStyle>
          <a:p>
            <a:fld id="{37E40F56-3E3B-4AF6-BE07-1F5C2D4E3C28}" type="slidenum">
              <a:rPr lang="en-US" smtClean="0">
                <a:uFillTx/>
              </a:rPr>
            </a:fld>
            <a:endParaRPr lang="en-US">
              <a:uFillTx/>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uFillTx/>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uFillTx/>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uFillTx/>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uFillTx/>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uFillTx/>
          <a:latin typeface="+mn-lt"/>
          <a:ea typeface="+mn-ea"/>
          <a:cs typeface="+mn-cs"/>
        </a:defRPr>
      </a:lvl9pPr>
    </p:bodyStyle>
    <p:otherStyle>
      <a:defPPr>
        <a:defRPr lang="en-US">
          <a:uFillTx/>
        </a:defRPr>
      </a:defPPr>
      <a:lvl1pPr marL="0" algn="l" defTabSz="914400" rtl="0" eaLnBrk="1" latinLnBrk="0" hangingPunct="1">
        <a:defRPr sz="1800" kern="1200">
          <a:solidFill>
            <a:schemeClr val="tx1"/>
          </a:solidFill>
          <a:uFillTx/>
          <a:latin typeface="+mn-lt"/>
          <a:ea typeface="+mn-ea"/>
          <a:cs typeface="+mn-cs"/>
        </a:defRPr>
      </a:lvl1pPr>
      <a:lvl2pPr marL="457200" algn="l" defTabSz="914400" rtl="0" eaLnBrk="1" latinLnBrk="0" hangingPunct="1">
        <a:defRPr sz="1800" kern="1200">
          <a:solidFill>
            <a:schemeClr val="tx1"/>
          </a:solidFill>
          <a:uFillTx/>
          <a:latin typeface="+mn-lt"/>
          <a:ea typeface="+mn-ea"/>
          <a:cs typeface="+mn-cs"/>
        </a:defRPr>
      </a:lvl2pPr>
      <a:lvl3pPr marL="914400" algn="l" defTabSz="914400" rtl="0" eaLnBrk="1" latinLnBrk="0" hangingPunct="1">
        <a:defRPr sz="1800" kern="1200">
          <a:solidFill>
            <a:schemeClr val="tx1"/>
          </a:solidFill>
          <a:uFillTx/>
          <a:latin typeface="+mn-lt"/>
          <a:ea typeface="+mn-ea"/>
          <a:cs typeface="+mn-cs"/>
        </a:defRPr>
      </a:lvl3pPr>
      <a:lvl4pPr marL="1371600" algn="l" defTabSz="914400" rtl="0" eaLnBrk="1" latinLnBrk="0" hangingPunct="1">
        <a:defRPr sz="1800" kern="1200">
          <a:solidFill>
            <a:schemeClr val="tx1"/>
          </a:solidFill>
          <a:uFillTx/>
          <a:latin typeface="+mn-lt"/>
          <a:ea typeface="+mn-ea"/>
          <a:cs typeface="+mn-cs"/>
        </a:defRPr>
      </a:lvl4pPr>
      <a:lvl5pPr marL="1828800" algn="l" defTabSz="914400" rtl="0" eaLnBrk="1" latinLnBrk="0" hangingPunct="1">
        <a:defRPr sz="1800" kern="1200">
          <a:solidFill>
            <a:schemeClr val="tx1"/>
          </a:solidFill>
          <a:uFillTx/>
          <a:latin typeface="+mn-lt"/>
          <a:ea typeface="+mn-ea"/>
          <a:cs typeface="+mn-cs"/>
        </a:defRPr>
      </a:lvl5pPr>
      <a:lvl6pPr marL="2286000" algn="l" defTabSz="914400" rtl="0" eaLnBrk="1" latinLnBrk="0" hangingPunct="1">
        <a:defRPr sz="1800" kern="1200">
          <a:solidFill>
            <a:schemeClr val="tx1"/>
          </a:solidFill>
          <a:uFillTx/>
          <a:latin typeface="+mn-lt"/>
          <a:ea typeface="+mn-ea"/>
          <a:cs typeface="+mn-cs"/>
        </a:defRPr>
      </a:lvl6pPr>
      <a:lvl7pPr marL="2743200" algn="l" defTabSz="914400" rtl="0" eaLnBrk="1" latinLnBrk="0" hangingPunct="1">
        <a:defRPr sz="1800" kern="1200">
          <a:solidFill>
            <a:schemeClr val="tx1"/>
          </a:solidFill>
          <a:uFillTx/>
          <a:latin typeface="+mn-lt"/>
          <a:ea typeface="+mn-ea"/>
          <a:cs typeface="+mn-cs"/>
        </a:defRPr>
      </a:lvl7pPr>
      <a:lvl8pPr marL="3200400" algn="l" defTabSz="914400" rtl="0" eaLnBrk="1" latinLnBrk="0" hangingPunct="1">
        <a:defRPr sz="1800" kern="1200">
          <a:solidFill>
            <a:schemeClr val="tx1"/>
          </a:solidFill>
          <a:uFillTx/>
          <a:latin typeface="+mn-lt"/>
          <a:ea typeface="+mn-ea"/>
          <a:cs typeface="+mn-cs"/>
        </a:defRPr>
      </a:lvl8pPr>
      <a:lvl9pPr marL="3657600" algn="l" defTabSz="914400" rtl="0" eaLnBrk="1" latinLnBrk="0" hangingPunct="1">
        <a:defRPr sz="1800" kern="1200">
          <a:solidFill>
            <a:schemeClr val="tx1"/>
          </a:solidFill>
          <a:uFillTx/>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8" name="Content Placeholder 10"/>
          <p:cNvSpPr>
            <a:spLocks noGrp="1"/>
          </p:cNvSpPr>
          <p:nvPr>
            <p:ph idx="1"/>
          </p:nvPr>
        </p:nvSpPr>
        <p:spPr/>
        <p:txBody>
          <a:bodyPr anchor="t">
            <a:normAutofit/>
          </a:bodyPr>
          <a:lstStyle/>
          <a:p>
            <a:r>
              <a:rPr lang="en-IN" b="1" dirty="0"/>
              <a:t>Servlet and Client Server Communication</a:t>
            </a:r>
            <a:endParaRPr lang="en-IN" b="1" dirty="0"/>
          </a:p>
          <a:p>
            <a:r>
              <a:rPr lang="en-IN" dirty="0"/>
              <a:t>Servlet is used to create dynamic web applications. These applications reside on server and can be accessed by clients over the internet.</a:t>
            </a:r>
            <a:endParaRPr lang="en-IN" dirty="0"/>
          </a:p>
          <a:p>
            <a:r>
              <a:rPr lang="en-IN" b="1" dirty="0"/>
              <a:t>Client Server Communication -</a:t>
            </a:r>
            <a:endParaRPr lang="en-IN" b="1" dirty="0"/>
          </a:p>
        </p:txBody>
      </p:sp>
      <p:pic>
        <p:nvPicPr>
          <p:cNvPr id="2" name="Content Placeholder 1"/>
          <p:cNvPicPr>
            <a:picLocks noChangeAspect="1"/>
          </p:cNvPicPr>
          <p:nvPr>
            <p:ph idx="10"/>
          </p:nvPr>
        </p:nvPicPr>
        <p:blipFill>
          <a:blip r:embed="rId1"/>
          <a:stretch>
            <a:fillRect/>
          </a:stretch>
        </p:blipFill>
        <p:spPr>
          <a:xfrm>
            <a:off x="2980055" y="3724275"/>
            <a:ext cx="7553325" cy="31337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dirty="0"/>
              <a:t>Now you have to follow the following steps -</a:t>
            </a:r>
            <a:endParaRPr lang="en-IN" dirty="0"/>
          </a:p>
          <a:p>
            <a:r>
              <a:rPr lang="en-IN" dirty="0"/>
              <a:t>1- index.html - Right Click on your Project and add a 'index.html' page. And add the following code -</a:t>
            </a:r>
            <a:endParaRPr lang="en-IN" dirty="0"/>
          </a:p>
          <a:p>
            <a:r>
              <a:rPr lang="en-IN" dirty="0"/>
              <a:t>&lt;!DOCTYPE html&gt;</a:t>
            </a:r>
            <a:endParaRPr lang="en-IN" dirty="0"/>
          </a:p>
          <a:p>
            <a:r>
              <a:rPr lang="en-IN" dirty="0"/>
              <a:t>&lt;html&gt;</a:t>
            </a:r>
            <a:endParaRPr lang="en-IN" dirty="0"/>
          </a:p>
          <a:p>
            <a:r>
              <a:rPr lang="en-IN" dirty="0"/>
              <a:t>&lt;head&gt;</a:t>
            </a:r>
            <a:endParaRPr lang="en-IN" dirty="0"/>
          </a:p>
          <a:p>
            <a:r>
              <a:rPr lang="en-IN" dirty="0"/>
              <a:t>&lt;meta charset="ISO-8859-1"&gt;</a:t>
            </a:r>
            <a:endParaRPr lang="en-IN" dirty="0"/>
          </a:p>
          <a:p>
            <a:r>
              <a:rPr lang="en-IN" dirty="0"/>
              <a:t>&lt;title&gt;Insert title here&lt;/title&gt;</a:t>
            </a:r>
            <a:endParaRPr lang="en-IN" dirty="0"/>
          </a:p>
          <a:p>
            <a:r>
              <a:rPr lang="en-IN" dirty="0"/>
              <a:t>&lt;/head&gt;</a:t>
            </a:r>
            <a:endParaRPr lang="en-IN" dirty="0"/>
          </a:p>
          <a:p>
            <a:r>
              <a:rPr lang="en-IN" dirty="0"/>
              <a:t>&lt;body&gt;</a:t>
            </a:r>
            <a:endParaRPr lang="en-IN" dirty="0"/>
          </a:p>
          <a:p>
            <a:r>
              <a:rPr lang="en-IN" dirty="0"/>
              <a:t>&lt;a href="test"&gt;Click here to go to servlet&lt;/a&gt;</a:t>
            </a:r>
            <a:endParaRPr lang="en-IN" dirty="0"/>
          </a:p>
          <a:p>
            <a:r>
              <a:rPr lang="en-IN" dirty="0"/>
              <a:t>&lt;/body&gt;</a:t>
            </a:r>
            <a:endParaRPr lang="en-IN" dirty="0"/>
          </a:p>
          <a:p>
            <a:r>
              <a:rPr lang="en-IN" dirty="0"/>
              <a:t>&lt;/html&gt;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2- Create a package named 'servs' in 'src' folder, then create a new class named MyFirstServ within that package as shown below -</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2" name="Picture 1"/>
          <p:cNvPicPr>
            <a:picLocks noChangeAspect="1"/>
          </p:cNvPicPr>
          <p:nvPr/>
        </p:nvPicPr>
        <p:blipFill>
          <a:blip r:embed="rId1"/>
          <a:stretch>
            <a:fillRect/>
          </a:stretch>
        </p:blipFill>
        <p:spPr>
          <a:xfrm>
            <a:off x="3747135" y="1446530"/>
            <a:ext cx="3524250" cy="2762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0000"/>
          </a:bodyPr>
          <a:lstStyle/>
          <a:p>
            <a:r>
              <a:rPr lang="en-IN" dirty="0"/>
              <a:t>Add the following code to 'MyFirstServ' class -</a:t>
            </a:r>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endParaRPr lang="en-IN" dirty="0"/>
          </a:p>
          <a:p>
            <a:r>
              <a:rPr lang="en-IN" dirty="0"/>
              <a:t>public class MyFirstServ implements Servlet</a:t>
            </a:r>
            <a:endParaRPr lang="en-IN" dirty="0"/>
          </a:p>
          <a:p>
            <a:r>
              <a:rPr lang="en-IN" dirty="0"/>
              <a:t>{</a:t>
            </a:r>
            <a:endParaRPr lang="en-IN" dirty="0"/>
          </a:p>
          <a:p>
            <a:r>
              <a:rPr lang="en-IN" dirty="0"/>
              <a:t>    </a:t>
            </a:r>
            <a:endParaRPr lang="en-IN" dirty="0"/>
          </a:p>
          <a:p>
            <a:r>
              <a:rPr lang="en-IN" dirty="0"/>
              <a:t>private ServletConfig sc;   </a:t>
            </a:r>
            <a:endParaRPr lang="en-IN" dirty="0"/>
          </a:p>
          <a:p>
            <a:r>
              <a:rPr lang="en-IN" dirty="0"/>
              <a:t>    </a:t>
            </a:r>
            <a:endParaRPr lang="en-IN" dirty="0"/>
          </a:p>
          <a:p>
            <a:r>
              <a:rPr lang="en-IN" dirty="0"/>
              <a:t> public void init(ServletConfig config)throws ServletException</a:t>
            </a:r>
            <a:endParaRPr lang="en-IN" dirty="0"/>
          </a:p>
          <a:p>
            <a:r>
              <a:rPr lang="en-IN" dirty="0"/>
              <a:t> {</a:t>
            </a:r>
            <a:endParaRPr lang="en-IN" dirty="0"/>
          </a:p>
          <a:p>
            <a:r>
              <a:rPr lang="en-IN" dirty="0"/>
              <a:t>     sc = config;</a:t>
            </a:r>
            <a:endParaRPr lang="en-IN" dirty="0"/>
          </a:p>
          <a:p>
            <a:r>
              <a:rPr lang="en-IN" dirty="0"/>
              <a:t> }</a:t>
            </a:r>
            <a:endParaRPr lang="en-IN" dirty="0"/>
          </a:p>
          <a:p>
            <a:r>
              <a:rPr lang="en-IN" dirty="0"/>
              <a:t> </a:t>
            </a:r>
            <a:endParaRPr lang="en-IN" dirty="0"/>
          </a:p>
          <a:p>
            <a:r>
              <a:rPr lang="en-IN" dirty="0"/>
              <a:t> public ServletConfig getServletConfig()</a:t>
            </a:r>
            <a:endParaRPr lang="en-IN" dirty="0"/>
          </a:p>
          <a:p>
            <a:r>
              <a:rPr lang="en-IN" dirty="0"/>
              <a:t> {</a:t>
            </a:r>
            <a:endParaRPr lang="en-IN" dirty="0"/>
          </a:p>
          <a:p>
            <a:r>
              <a:rPr lang="en-IN" dirty="0"/>
              <a:t>     return sc;</a:t>
            </a:r>
            <a:endParaRPr lang="en-IN" dirty="0"/>
          </a:p>
          <a:p>
            <a:r>
              <a:rPr lang="en-IN" dirty="0"/>
              <a:t> }</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5000"/>
          </a:bodyPr>
          <a:lstStyle/>
          <a:p>
            <a:r>
              <a:rPr lang="en-IN" dirty="0"/>
              <a:t>public void service(ServletRequest request, ServletResponse response)throws ServletException,IOException</a:t>
            </a:r>
            <a:endParaRPr lang="en-IN" dirty="0"/>
          </a:p>
          <a:p>
            <a:r>
              <a:rPr lang="en-IN" dirty="0"/>
              <a:t> {</a:t>
            </a:r>
            <a:endParaRPr lang="en-IN" dirty="0"/>
          </a:p>
          <a:p>
            <a:r>
              <a:rPr lang="en-IN" dirty="0"/>
              <a:t>     try</a:t>
            </a:r>
            <a:endParaRPr lang="en-IN" dirty="0"/>
          </a:p>
          <a:p>
            <a:r>
              <a:rPr lang="en-IN" dirty="0"/>
              <a:t>     {</a:t>
            </a:r>
            <a:endParaRPr lang="en-IN" dirty="0"/>
          </a:p>
          <a:p>
            <a:r>
              <a:rPr lang="en-IN" dirty="0"/>
              <a:t>         response.setContentType("text/html");     </a:t>
            </a:r>
            <a:endParaRPr lang="en-IN" dirty="0"/>
          </a:p>
          <a:p>
            <a:r>
              <a:rPr lang="en-IN" dirty="0"/>
              <a:t>         PrintWriter out = response.getWriter();</a:t>
            </a:r>
            <a:endParaRPr lang="en-IN" dirty="0"/>
          </a:p>
          <a:p>
            <a:r>
              <a:rPr lang="en-IN" dirty="0"/>
              <a:t>         out.println("&lt;html&gt;");</a:t>
            </a:r>
            <a:endParaRPr lang="en-IN" dirty="0"/>
          </a:p>
          <a:p>
            <a:r>
              <a:rPr lang="en-IN" dirty="0"/>
              <a:t>         out.println("&lt;head&gt;");</a:t>
            </a:r>
            <a:endParaRPr lang="en-IN" dirty="0"/>
          </a:p>
          <a:p>
            <a:r>
              <a:rPr lang="en-IN" dirty="0"/>
              <a:t>         out.println("&lt;title&gt;My FIrst Servlet&lt;/title&gt;");</a:t>
            </a:r>
            <a:endParaRPr lang="en-IN" dirty="0"/>
          </a:p>
          <a:p>
            <a:r>
              <a:rPr lang="en-IN" dirty="0"/>
              <a:t>         out.println("&lt;/head&gt;");</a:t>
            </a:r>
            <a:endParaRPr lang="en-IN" dirty="0"/>
          </a:p>
          <a:p>
            <a:r>
              <a:rPr lang="en-IN" dirty="0"/>
              <a:t>         out.println("&lt;body&gt;");</a:t>
            </a:r>
            <a:endParaRPr lang="en-IN" dirty="0"/>
          </a:p>
          <a:p>
            <a:r>
              <a:rPr lang="en-IN" dirty="0"/>
              <a:t>         out.println("&lt;h1&gt;Welcome to Servlet&lt;/h1&gt;");</a:t>
            </a:r>
            <a:endParaRPr lang="en-IN" dirty="0"/>
          </a:p>
          <a:p>
            <a:r>
              <a:rPr lang="en-IN" dirty="0"/>
              <a:t>         out.println("&lt;/body&gt;");</a:t>
            </a:r>
            <a:endParaRPr lang="en-IN" dirty="0"/>
          </a:p>
          <a:p>
            <a:r>
              <a:rPr lang="en-IN" dirty="0"/>
              <a:t>         out.println("&lt;/html&gt;");</a:t>
            </a:r>
            <a:endParaRPr lang="en-IN" dirty="0"/>
          </a:p>
          <a:p>
            <a:r>
              <a:rPr lang="en-IN" dirty="0"/>
              <a:t>     }</a:t>
            </a:r>
            <a:endParaRPr lang="en-IN" dirty="0"/>
          </a:p>
          <a:p>
            <a:r>
              <a:rPr lang="en-IN" dirty="0"/>
              <a:t>     catch(Exception ex)</a:t>
            </a:r>
            <a:endParaRPr lang="en-IN" dirty="0"/>
          </a:p>
          <a:p>
            <a:r>
              <a:rPr lang="en-IN" dirty="0"/>
              <a:t>     {</a:t>
            </a:r>
            <a:endParaRPr lang="en-IN" dirty="0"/>
          </a:p>
          <a:p>
            <a:r>
              <a:rPr lang="en-IN" dirty="0"/>
              <a:t>         System.out.println(ex);</a:t>
            </a:r>
            <a:endParaRPr lang="en-IN" dirty="0"/>
          </a:p>
          <a:p>
            <a:r>
              <a:rPr lang="en-IN" dirty="0"/>
              <a:t>     }</a:t>
            </a:r>
            <a:endParaRPr lang="en-IN" dirty="0"/>
          </a:p>
          <a:p>
            <a:r>
              <a:rPr lang="en-IN" dirty="0"/>
              <a:t> }</a:t>
            </a:r>
            <a:endParaRPr lang="en-IN" dirty="0"/>
          </a:p>
          <a:p>
            <a:r>
              <a:rPr lang="en-IN" dirty="0"/>
              <a:t> </a:t>
            </a:r>
            <a:endParaRPr lang="en-IN"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sz="2660" dirty="0">
                <a:sym typeface="+mn-ea"/>
              </a:rPr>
              <a:t> public String getServletInfo()</a:t>
            </a:r>
            <a:endParaRPr lang="en-IN" sz="2660" dirty="0"/>
          </a:p>
          <a:p>
            <a:r>
              <a:rPr lang="en-IN" sz="2660" dirty="0">
                <a:sym typeface="+mn-ea"/>
              </a:rPr>
              <a:t> {</a:t>
            </a:r>
            <a:endParaRPr lang="en-IN" sz="2660" dirty="0"/>
          </a:p>
          <a:p>
            <a:r>
              <a:rPr lang="en-IN" sz="2660" dirty="0">
                <a:sym typeface="+mn-ea"/>
              </a:rPr>
              <a:t>     return "Info";</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public void destroy()</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r>
              <a:rPr lang="en-IN" sz="2660" dirty="0">
                <a:sym typeface="+mn-ea"/>
              </a:rPr>
              <a:t>} </a:t>
            </a:r>
            <a:endParaRPr lang="en-IN" sz="2660" dirty="0"/>
          </a:p>
          <a:p>
            <a:r>
              <a:rPr lang="en-IN" dirty="0"/>
              <a:t>3- web.xml (Deployment Descriptor) -</a:t>
            </a:r>
            <a:endParaRPr lang="en-IN" dirty="0"/>
          </a:p>
          <a:p>
            <a:r>
              <a:rPr lang="en-IN" dirty="0"/>
              <a:t>When we deploy our application on server, we need to create a XML file (web.xml), to tell the server, how to run our Servlet,s. This web.xml file is also called Deployment Descriptor.</a:t>
            </a:r>
            <a:endParaRPr lang="en-IN" dirty="0"/>
          </a:p>
          <a:p>
            <a:r>
              <a:rPr lang="en-IN" dirty="0"/>
              <a:t>In this file we have to put all the information regarding our servlets like servlet name, servlet class, url etc. Basically the main purpose of this is to create a mapping between client known public url('test' in our example) and servlet class name('MyFirstServ' in our example).</a:t>
            </a:r>
            <a:endParaRPr lang="en-IN" dirty="0"/>
          </a:p>
          <a:p>
            <a:r>
              <a:rPr lang="en-IN" dirty="0"/>
              <a:t>In addition to servlet information , web.xml file also used to contain several other information that will be discussed ahead.</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10000"/>
          </a:bodyPr>
          <a:lstStyle/>
          <a:p>
            <a:r>
              <a:rPr lang="en-IN" dirty="0"/>
              <a:t>For mapping client known public url('test' in our example) and servlet class name('MyFirstServ' in our example), we need to define following 2 XML tags -</a:t>
            </a:r>
            <a:endParaRPr lang="en-IN" dirty="0"/>
          </a:p>
          <a:p>
            <a:r>
              <a:rPr lang="en-IN" b="1" dirty="0"/>
              <a:t>&lt;servlet&gt;</a:t>
            </a:r>
            <a:endParaRPr lang="en-IN" b="1" dirty="0"/>
          </a:p>
          <a:p>
            <a:r>
              <a:rPr lang="en-IN" dirty="0"/>
              <a:t>It maps internal name defined in web.xml to your original servlet class name.</a:t>
            </a:r>
            <a:endParaRPr lang="en-IN" dirty="0"/>
          </a:p>
          <a:p>
            <a:r>
              <a:rPr lang="en-IN" dirty="0"/>
              <a:t>It contains two sub tags within it -</a:t>
            </a:r>
            <a:endParaRPr lang="en-IN" dirty="0"/>
          </a:p>
          <a:p>
            <a:r>
              <a:rPr lang="en-IN" dirty="0"/>
              <a:t>1- &lt;servlet-name&gt; - It contain internal name defined in web.xml (We used 'demo' in our example). This name can be anything, whatever you want.</a:t>
            </a:r>
            <a:endParaRPr lang="en-IN" dirty="0"/>
          </a:p>
          <a:p>
            <a:r>
              <a:rPr lang="en-IN" dirty="0"/>
              <a:t>2- &lt;servlet-class&gt; - It contain fully qualified servlet class name with package name ('servs.MyFirstServ' in our example).</a:t>
            </a:r>
            <a:endParaRPr lang="en-IN" dirty="0"/>
          </a:p>
          <a:p>
            <a:endParaRPr lang="en-IN" dirty="0"/>
          </a:p>
          <a:p>
            <a:r>
              <a:rPr lang="en-IN" dirty="0"/>
              <a:t>&lt;servlet&gt;</a:t>
            </a:r>
            <a:endParaRPr lang="en-IN" dirty="0"/>
          </a:p>
          <a:p>
            <a:r>
              <a:rPr lang="en-IN" dirty="0"/>
              <a:t>   &lt;servlet-name&gt;demo&lt;/servlet-name&gt;</a:t>
            </a:r>
            <a:endParaRPr lang="en-IN" dirty="0"/>
          </a:p>
          <a:p>
            <a:r>
              <a:rPr lang="en-IN" dirty="0"/>
              <a:t>   &lt;servlet-class&gt;servs.MyFirstServ&lt;/servlet-class&gt;</a:t>
            </a:r>
            <a:endParaRPr lang="en-IN" dirty="0"/>
          </a:p>
          <a:p>
            <a:r>
              <a:rPr lang="en-IN" dirty="0"/>
              <a:t>&lt;/servlet&gt;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&lt;servlet-mapping&gt;</a:t>
            </a:r>
            <a:endParaRPr lang="en-IN" b="1" dirty="0"/>
          </a:p>
          <a:p>
            <a:r>
              <a:rPr lang="en-IN" dirty="0"/>
              <a:t>It maps internal name defined in web.xml to client known public url.It contains two sub tags within it -</a:t>
            </a:r>
            <a:endParaRPr lang="en-IN" dirty="0"/>
          </a:p>
          <a:p>
            <a:r>
              <a:rPr lang="en-IN" dirty="0"/>
              <a:t>1- &lt;servlet-name&gt; - It will be the same as we defined in &lt;servlet&gt; tag(i.e. demo in our example). 2- &lt;url-pattern&gt; - It will be the client known public url ('/test' in our example, becaue in index.html we use 'test' as hyperlink in anchor tag).</a:t>
            </a:r>
            <a:endParaRPr lang="en-IN" dirty="0"/>
          </a:p>
          <a:p>
            <a:r>
              <a:rPr lang="en-IN" dirty="0"/>
              <a:t>&lt;servlet-mapping&gt;</a:t>
            </a:r>
            <a:endParaRPr lang="en-IN" dirty="0"/>
          </a:p>
          <a:p>
            <a:r>
              <a:rPr lang="en-IN" dirty="0"/>
              <a:t>  &lt;servlet-name&gt;demo&lt;/servlet-name&gt;</a:t>
            </a:r>
            <a:endParaRPr lang="en-IN" dirty="0"/>
          </a:p>
          <a:p>
            <a:r>
              <a:rPr lang="en-IN" dirty="0"/>
              <a:t>  &lt;url-pattern&gt;/test&lt;/url-pattern&gt;</a:t>
            </a:r>
            <a:endParaRPr lang="en-IN" dirty="0"/>
          </a:p>
          <a:p>
            <a:r>
              <a:rPr lang="en-IN" dirty="0"/>
              <a:t>&lt;/servlet-mapping&gt;      </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Add the above defined both tags in web.xml within web-app as follows -</a:t>
            </a:r>
            <a:endParaRPr lang="en-IN" dirty="0"/>
          </a:p>
          <a:p>
            <a:r>
              <a:rPr lang="en-IN" dirty="0"/>
              <a:t>&lt;?xml version="1.0" encoding="UTF-8"?&gt;</a:t>
            </a:r>
            <a:endParaRPr lang="en-IN" dirty="0"/>
          </a:p>
          <a:p>
            <a:r>
              <a:rPr lang="en-IN" dirty="0"/>
              <a:t>&lt;web-app id="WebApp_ID" version="3.0" xmlns="http://java.sun.com/xml/ns/javaee" xmlns:xsi="http://www.w3.org/2001/XMLSchema-instance" xsi:schemaLocation="http://java.sun.com/xml/ns/javaee http://java.sun.com/xml/ns/javaee/web-app_3_0.xsd"&gt;</a:t>
            </a:r>
            <a:endParaRPr lang="en-IN" dirty="0"/>
          </a:p>
          <a:p>
            <a:r>
              <a:rPr lang="en-IN" dirty="0"/>
              <a:t>	&lt;display-name&gt;ServletInterfaceDemo&lt;/display-name&gt;</a:t>
            </a:r>
            <a:endParaRPr lang="en-IN" dirty="0"/>
          </a:p>
          <a:p>
            <a:r>
              <a:rPr lang="en-IN" dirty="0"/>
              <a:t>	&lt;welcome-file-list&gt;</a:t>
            </a:r>
            <a:endParaRPr lang="en-IN" dirty="0"/>
          </a:p>
          <a:p>
            <a:r>
              <a:rPr lang="en-IN" dirty="0"/>
              <a:t>		&lt;welcome-file&gt;index.html&lt;/welcome-file&gt;</a:t>
            </a:r>
            <a:endParaRPr lang="en-IN" dirty="0"/>
          </a:p>
          <a:p>
            <a:r>
              <a:rPr lang="en-IN" dirty="0"/>
              <a:t>		&lt;welcome-file&gt;index.htm&lt;/welcome-file&gt;</a:t>
            </a:r>
            <a:endParaRPr lang="en-IN" dirty="0"/>
          </a:p>
          <a:p>
            <a:r>
              <a:rPr lang="en-IN" dirty="0"/>
              <a:t>		&lt;welcome-file&gt;index.jsp&lt;/welcome-file&gt;</a:t>
            </a:r>
            <a:endParaRPr lang="en-IN" dirty="0"/>
          </a:p>
          <a:p>
            <a:r>
              <a:rPr lang="en-IN" dirty="0"/>
              <a:t>		&lt;welcome-file&gt;default.html&lt;/welcome-file&gt;</a:t>
            </a:r>
            <a:endParaRPr lang="en-IN" dirty="0"/>
          </a:p>
          <a:p>
            <a:r>
              <a:rPr lang="en-IN" dirty="0"/>
              <a:t>		&lt;welcome-file&gt;default.htm&lt;/welcome-file&gt;</a:t>
            </a:r>
            <a:endParaRPr lang="en-IN" dirty="0"/>
          </a:p>
          <a:p>
            <a:r>
              <a:rPr lang="en-IN" dirty="0"/>
              <a:t>		&lt;welcome-file&gt;default.jsp&lt;/welcome-file&gt;</a:t>
            </a:r>
            <a:endParaRPr lang="en-IN" dirty="0"/>
          </a:p>
          <a:p>
            <a:r>
              <a:rPr lang="en-IN" dirty="0"/>
              <a:t>	&lt;/welcome-file-list&gt;</a:t>
            </a:r>
            <a:endParaRPr lang="en-IN" dirty="0"/>
          </a:p>
          <a:p>
            <a:r>
              <a:rPr lang="en-IN" dirty="0"/>
              <a:t>	</a:t>
            </a:r>
            <a:r>
              <a:rPr lang="en-IN" b="1" dirty="0"/>
              <a:t>  &lt;servlet&gt;</a:t>
            </a:r>
            <a:endParaRPr lang="en-IN" b="1" dirty="0"/>
          </a:p>
          <a:p>
            <a:r>
              <a:rPr lang="en-IN" b="1" dirty="0"/>
              <a:t>        &lt;servlet-name&gt;demo&lt;/servlet-name&gt;</a:t>
            </a:r>
            <a:endParaRPr lang="en-IN" b="1" dirty="0"/>
          </a:p>
          <a:p>
            <a:r>
              <a:rPr lang="en-IN" b="1" dirty="0"/>
              <a:t>        &lt;servlet-class&gt;servs.MyFirstServ&lt;/servlet-class&gt;</a:t>
            </a:r>
            <a:endParaRPr lang="en-IN" b="1" dirty="0"/>
          </a:p>
          <a:p>
            <a:r>
              <a:rPr lang="en-IN" b="1" dirty="0"/>
              <a:t>    &lt;/servlet&gt;</a:t>
            </a:r>
            <a:endParaRPr lang="en-IN" b="1" dirty="0"/>
          </a:p>
          <a:p>
            <a:r>
              <a:rPr lang="en-IN" b="1" dirty="0"/>
              <a:t>    &lt;servlet-mapping&gt;</a:t>
            </a:r>
            <a:endParaRPr lang="en-IN" b="1" dirty="0"/>
          </a:p>
          <a:p>
            <a:r>
              <a:rPr lang="en-IN" b="1" dirty="0"/>
              <a:t>        &lt;servlet-name&gt;demo&lt;/servlet-name&gt;</a:t>
            </a:r>
            <a:endParaRPr lang="en-IN" b="1" dirty="0"/>
          </a:p>
          <a:p>
            <a:r>
              <a:rPr lang="en-IN" b="1" dirty="0"/>
              <a:t>        &lt;url-pattern&gt;/test&lt;/url-pattern&gt;</a:t>
            </a:r>
            <a:endParaRPr lang="en-IN" b="1" dirty="0"/>
          </a:p>
          <a:p>
            <a:r>
              <a:rPr lang="en-IN" b="1" dirty="0"/>
              <a:t>    &lt;/servlet-mapping&gt;</a:t>
            </a:r>
            <a:endParaRPr lang="en-IN" b="1" dirty="0"/>
          </a:p>
          <a:p>
            <a:r>
              <a:rPr lang="en-IN" dirty="0"/>
              <a:t>&lt;/web-app&gt;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GenericServlet -</a:t>
            </a:r>
            <a:endParaRPr lang="en-IN" b="1" dirty="0"/>
          </a:p>
          <a:p>
            <a:r>
              <a:rPr lang="en-IN" sz="2000" dirty="0"/>
              <a:t>javax.servlet.GenericServlet is an abstract class that implements the Servlet Interface and override its all methods except service() method. So it makes easier to create servlet as we need to override service() method only.</a:t>
            </a:r>
            <a:endParaRPr lang="en-IN" sz="2000" dirty="0"/>
          </a:p>
          <a:p>
            <a:r>
              <a:rPr lang="en-IN" sz="2000" dirty="0"/>
              <a:t>GenericServlet,s are protocol independent and not specific to HTTP protocol. However it is general practice to use protocol specific class(HttpServlet).</a:t>
            </a:r>
            <a:endParaRPr lang="en-IN" sz="2000" dirty="0"/>
          </a:p>
        </p:txBody>
      </p:sp>
      <p:pic>
        <p:nvPicPr>
          <p:cNvPr id="2" name="Picture 1"/>
          <p:cNvPicPr>
            <a:picLocks noChangeAspect="1"/>
          </p:cNvPicPr>
          <p:nvPr/>
        </p:nvPicPr>
        <p:blipFill>
          <a:blip r:embed="rId1"/>
          <a:stretch>
            <a:fillRect/>
          </a:stretch>
        </p:blipFill>
        <p:spPr>
          <a:xfrm>
            <a:off x="3061970" y="2992755"/>
            <a:ext cx="5810250" cy="2819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Example - </a:t>
            </a:r>
            <a:endParaRPr lang="en-IN" dirty="0"/>
          </a:p>
          <a:p>
            <a:r>
              <a:rPr lang="en-IN" dirty="0"/>
              <a:t>Create a New Dynamic Web Project in Eclipse.</a:t>
            </a:r>
            <a:endParaRPr lang="en-IN" dirty="0"/>
          </a:p>
          <a:p>
            <a:r>
              <a:rPr lang="en-IN" dirty="0"/>
              <a:t>Here we have given the name of project - 'GenericServletDemo'.</a:t>
            </a:r>
            <a:endParaRPr lang="en-IN" dirty="0"/>
          </a:p>
          <a:p>
            <a:r>
              <a:rPr lang="en-IN" dirty="0"/>
              <a:t>It will create the following project structure -</a:t>
            </a:r>
            <a:endParaRPr lang="en-IN" dirty="0"/>
          </a:p>
        </p:txBody>
      </p:sp>
      <p:pic>
        <p:nvPicPr>
          <p:cNvPr id="2" name="Picture 1"/>
          <p:cNvPicPr>
            <a:picLocks noChangeAspect="1"/>
          </p:cNvPicPr>
          <p:nvPr/>
        </p:nvPicPr>
        <p:blipFill>
          <a:blip r:embed="rId1"/>
          <a:stretch>
            <a:fillRect/>
          </a:stretch>
        </p:blipFill>
        <p:spPr>
          <a:xfrm>
            <a:off x="3209925" y="2626360"/>
            <a:ext cx="5772150" cy="3905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20000"/>
          </a:bodyPr>
          <a:lstStyle/>
          <a:p>
            <a:r>
              <a:rPr lang="en-IN" dirty="0"/>
              <a:t>The communication between client and server takes place using HTTP protocol. Whenever client enters a URL in the web browser it generates a HTTP Request. HTTP request contain the address of the server and web page requested by client.</a:t>
            </a:r>
            <a:endParaRPr lang="en-IN" dirty="0"/>
          </a:p>
          <a:p>
            <a:endParaRPr lang="en-IN" dirty="0"/>
          </a:p>
          <a:p>
            <a:r>
              <a:rPr lang="en-IN" dirty="0"/>
              <a:t>Whenever request comes to the server, it processes the request and generates HTTP Response. HTTP Response contains the web page requested by client. The detailed description of each entities involved in this model is given below -</a:t>
            </a:r>
            <a:endParaRPr lang="en-IN" dirty="0"/>
          </a:p>
          <a:p>
            <a:r>
              <a:rPr lang="en-IN" b="1" dirty="0"/>
              <a:t>Client (Web Browser) -</a:t>
            </a:r>
            <a:endParaRPr lang="en-IN" b="1" dirty="0"/>
          </a:p>
          <a:p>
            <a:r>
              <a:rPr lang="en-IN" dirty="0"/>
              <a:t>A client is a general user with web browser that wants to access any website over the internet.</a:t>
            </a:r>
            <a:endParaRPr lang="en-IN" dirty="0"/>
          </a:p>
          <a:p>
            <a:r>
              <a:rPr lang="en-IN" b="1" dirty="0"/>
              <a:t>Server -</a:t>
            </a:r>
            <a:endParaRPr lang="en-IN" b="1" dirty="0"/>
          </a:p>
          <a:p>
            <a:r>
              <a:rPr lang="en-IN" dirty="0"/>
              <a:t>A server is a computer that serves (Provides services) other computers (Clients). In this case server contains the web application and whenever request came from any client, it serves the client according to request.</a:t>
            </a:r>
            <a:endParaRPr lang="en-IN" dirty="0"/>
          </a:p>
          <a:p>
            <a:r>
              <a:rPr lang="en-IN" dirty="0"/>
              <a:t>For Example - Apache Tomcat from Apache Software Foundation, GlassFish from Oracle.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dirty="0"/>
              <a:t>Now you have to follow the following steps -</a:t>
            </a:r>
            <a:endParaRPr lang="en-IN" dirty="0"/>
          </a:p>
          <a:p>
            <a:r>
              <a:rPr lang="en-IN" dirty="0"/>
              <a:t>1- index.html - Right Click on your Project and add a 'index.html' page. And add the following code -</a:t>
            </a:r>
            <a:endParaRPr lang="en-IN" dirty="0"/>
          </a:p>
          <a:p>
            <a:r>
              <a:rPr lang="en-IN" dirty="0"/>
              <a:t>&lt;!DOCTYPE html&gt;</a:t>
            </a:r>
            <a:endParaRPr lang="en-IN" dirty="0"/>
          </a:p>
          <a:p>
            <a:r>
              <a:rPr lang="en-IN" dirty="0"/>
              <a:t>&lt;html&gt;</a:t>
            </a:r>
            <a:endParaRPr lang="en-IN" dirty="0"/>
          </a:p>
          <a:p>
            <a:r>
              <a:rPr lang="en-IN" dirty="0"/>
              <a:t>&lt;head&gt;</a:t>
            </a:r>
            <a:endParaRPr lang="en-IN" dirty="0"/>
          </a:p>
          <a:p>
            <a:r>
              <a:rPr lang="en-IN" dirty="0"/>
              <a:t>&lt;meta charset="ISO-8859-1"&gt;</a:t>
            </a:r>
            <a:endParaRPr lang="en-IN" dirty="0"/>
          </a:p>
          <a:p>
            <a:r>
              <a:rPr lang="en-IN" dirty="0"/>
              <a:t>&lt;title&gt;Insert title here&lt;/title&gt;</a:t>
            </a:r>
            <a:endParaRPr lang="en-IN" dirty="0"/>
          </a:p>
          <a:p>
            <a:r>
              <a:rPr lang="en-IN" dirty="0"/>
              <a:t>&lt;/head&gt;</a:t>
            </a:r>
            <a:endParaRPr lang="en-IN" dirty="0"/>
          </a:p>
          <a:p>
            <a:r>
              <a:rPr lang="en-IN" dirty="0"/>
              <a:t>&lt;body&gt;</a:t>
            </a:r>
            <a:endParaRPr lang="en-IN" dirty="0"/>
          </a:p>
          <a:p>
            <a:r>
              <a:rPr lang="en-IN" dirty="0"/>
              <a:t>&lt;a href="test"&gt;Click here to go to Genric Servlet&lt;/a&gt;</a:t>
            </a:r>
            <a:endParaRPr lang="en-IN" dirty="0"/>
          </a:p>
          <a:p>
            <a:r>
              <a:rPr lang="en-IN" dirty="0"/>
              <a:t>&lt;/body&gt;</a:t>
            </a:r>
            <a:endParaRPr lang="en-IN" dirty="0"/>
          </a:p>
          <a:p>
            <a:r>
              <a:rPr lang="en-IN" dirty="0"/>
              <a:t>&lt;/html&gt;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55000"/>
          </a:bodyPr>
          <a:lstStyle/>
          <a:p>
            <a:r>
              <a:rPr lang="en-IN" dirty="0"/>
              <a:t>2- Create a package named 'servs' in 'src' folder, then create a new class named MyFirstServ within that package</a:t>
            </a:r>
            <a:endParaRPr lang="en-IN" dirty="0"/>
          </a:p>
          <a:p>
            <a:r>
              <a:rPr lang="en-IN" dirty="0"/>
              <a:t>Add the following code to 'MyFirstServ' class -</a:t>
            </a:r>
            <a:endParaRPr lang="en-IN" dirty="0"/>
          </a:p>
          <a:p>
            <a:r>
              <a:rPr lang="en-IN" dirty="0"/>
              <a:t>package servs;</a:t>
            </a:r>
            <a:endParaRPr lang="en-IN" dirty="0"/>
          </a:p>
          <a:p>
            <a:endParaRPr lang="en-IN" dirty="0"/>
          </a:p>
          <a:p>
            <a:r>
              <a:rPr lang="en-IN" dirty="0"/>
              <a:t>import java.io.*;</a:t>
            </a:r>
            <a:endParaRPr lang="en-IN" dirty="0"/>
          </a:p>
          <a:p>
            <a:r>
              <a:rPr lang="en-IN" dirty="0"/>
              <a:t>import javax.servlet.*;</a:t>
            </a:r>
            <a:endParaRPr lang="en-IN" dirty="0"/>
          </a:p>
          <a:p>
            <a:r>
              <a:rPr lang="en-IN" dirty="0"/>
              <a:t>public class MyFirstServ extends GenericServlet</a:t>
            </a:r>
            <a:endParaRPr lang="en-IN" dirty="0"/>
          </a:p>
          <a:p>
            <a:r>
              <a:rPr lang="en-IN" dirty="0"/>
              <a:t>{</a:t>
            </a:r>
            <a:endParaRPr lang="en-IN" dirty="0"/>
          </a:p>
          <a:p>
            <a:r>
              <a:rPr lang="en-IN" dirty="0"/>
              <a:t> public void service(ServletRequest request, ServletResponse response)throws ServletException,IOException</a:t>
            </a:r>
            <a:endParaRPr lang="en-IN" dirty="0"/>
          </a:p>
          <a:p>
            <a:r>
              <a:rPr lang="en-IN" dirty="0"/>
              <a:t> {</a:t>
            </a:r>
            <a:endParaRPr lang="en-IN" dirty="0"/>
          </a:p>
          <a:p>
            <a:r>
              <a:rPr lang="en-IN" dirty="0"/>
              <a:t>     try</a:t>
            </a:r>
            <a:endParaRPr lang="en-IN" dirty="0"/>
          </a:p>
          <a:p>
            <a:r>
              <a:rPr lang="en-IN" dirty="0"/>
              <a:t>     {</a:t>
            </a:r>
            <a:endParaRPr lang="en-IN" dirty="0"/>
          </a:p>
          <a:p>
            <a:r>
              <a:rPr lang="en-IN" dirty="0"/>
              <a:t>         response.setContentType("text/html");      </a:t>
            </a:r>
            <a:endParaRPr lang="en-IN" dirty="0"/>
          </a:p>
          <a:p>
            <a:r>
              <a:rPr lang="en-IN" dirty="0"/>
              <a:t>         PrintWriter out = response.getWriter();</a:t>
            </a:r>
            <a:endParaRPr lang="en-IN" dirty="0"/>
          </a:p>
          <a:p>
            <a:r>
              <a:rPr lang="en-IN" dirty="0"/>
              <a:t>         out.println("&lt;html&gt;");</a:t>
            </a:r>
            <a:endParaRPr lang="en-IN" dirty="0"/>
          </a:p>
          <a:p>
            <a:r>
              <a:rPr lang="en-IN" dirty="0"/>
              <a:t>         out.println("&lt;head&gt;");</a:t>
            </a:r>
            <a:endParaRPr lang="en-IN" dirty="0"/>
          </a:p>
          <a:p>
            <a:r>
              <a:rPr lang="en-IN" dirty="0"/>
              <a:t>         out.println("&lt;title&gt;My FIrst Servlet&lt;/title&gt;");</a:t>
            </a:r>
            <a:endParaRPr lang="en-IN"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lnSpcReduction="10000"/>
          </a:bodyPr>
          <a:lstStyle/>
          <a:p>
            <a:r>
              <a:rPr lang="en-IN" sz="2660" dirty="0">
                <a:sym typeface="+mn-ea"/>
              </a:rPr>
              <a:t>         out.println("&lt;/head&gt;");</a:t>
            </a:r>
            <a:endParaRPr lang="en-IN" sz="2660" dirty="0"/>
          </a:p>
          <a:p>
            <a:r>
              <a:rPr lang="en-IN" sz="2660" dirty="0">
                <a:sym typeface="+mn-ea"/>
              </a:rPr>
              <a:t>         out.println("&lt;body&gt;");</a:t>
            </a:r>
            <a:endParaRPr lang="en-IN" sz="2660" dirty="0"/>
          </a:p>
          <a:p>
            <a:r>
              <a:rPr lang="en-IN" sz="2660" dirty="0">
                <a:sym typeface="+mn-ea"/>
              </a:rPr>
              <a:t>         out.println("&lt;h1&gt;Welcome to Servlet&lt;/h1&gt;");</a:t>
            </a:r>
            <a:endParaRPr lang="en-IN" sz="2660" dirty="0"/>
          </a:p>
          <a:p>
            <a:r>
              <a:rPr lang="en-IN" sz="2660" dirty="0">
                <a:sym typeface="+mn-ea"/>
              </a:rPr>
              <a:t>         out.println("&lt;/body&gt;");</a:t>
            </a:r>
            <a:endParaRPr lang="en-IN" sz="2660" dirty="0"/>
          </a:p>
          <a:p>
            <a:r>
              <a:rPr lang="en-IN" sz="2660" dirty="0">
                <a:sym typeface="+mn-ea"/>
              </a:rPr>
              <a:t>         out.println("&lt;/html&gt;");</a:t>
            </a:r>
            <a:endParaRPr lang="en-IN" sz="2660" dirty="0"/>
          </a:p>
          <a:p>
            <a:r>
              <a:rPr lang="en-IN" sz="2660" dirty="0">
                <a:sym typeface="+mn-ea"/>
              </a:rPr>
              <a:t>     }</a:t>
            </a:r>
            <a:endParaRPr lang="en-IN" sz="2660" dirty="0"/>
          </a:p>
          <a:p>
            <a:r>
              <a:rPr lang="en-IN" sz="2660" dirty="0">
                <a:sym typeface="+mn-ea"/>
              </a:rPr>
              <a:t>     catch(Exception ex)</a:t>
            </a:r>
            <a:endParaRPr lang="en-IN" sz="2660" dirty="0"/>
          </a:p>
          <a:p>
            <a:r>
              <a:rPr lang="en-IN" sz="2660" dirty="0">
                <a:sym typeface="+mn-ea"/>
              </a:rPr>
              <a:t>     {</a:t>
            </a:r>
            <a:endParaRPr lang="en-IN" sz="2660" dirty="0"/>
          </a:p>
          <a:p>
            <a:r>
              <a:rPr lang="en-IN" sz="2660" dirty="0">
                <a:sym typeface="+mn-ea"/>
              </a:rPr>
              <a:t>         System.out.println(ex);</a:t>
            </a:r>
            <a:endParaRPr lang="en-IN" sz="2660" dirty="0"/>
          </a:p>
          <a:p>
            <a:r>
              <a:rPr lang="en-IN" sz="2660" dirty="0">
                <a:sym typeface="+mn-ea"/>
              </a:rPr>
              <a:t>     }</a:t>
            </a:r>
            <a:endParaRPr lang="en-IN" sz="2660" dirty="0"/>
          </a:p>
          <a:p>
            <a:r>
              <a:rPr lang="en-IN" sz="2660" dirty="0">
                <a:sym typeface="+mn-ea"/>
              </a:rPr>
              <a:t> }  </a:t>
            </a:r>
            <a:endParaRPr lang="en-IN" sz="2660" dirty="0"/>
          </a:p>
          <a:p>
            <a:r>
              <a:rPr lang="en-IN" sz="2660" dirty="0">
                <a:sym typeface="+mn-ea"/>
              </a:rPr>
              <a:t>}</a:t>
            </a:r>
            <a:endParaRPr lang="en-IN" sz="2660" dirty="0"/>
          </a:p>
          <a:p>
            <a:r>
              <a:rPr lang="en-IN" sz="2660" dirty="0">
                <a:sym typeface="+mn-ea"/>
              </a:rPr>
              <a:t>  </a:t>
            </a:r>
            <a:endParaRPr lang="en-IN" sz="2660" dirty="0"/>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40000"/>
          </a:bodyPr>
          <a:lstStyle/>
          <a:p>
            <a:r>
              <a:rPr lang="en-IN" dirty="0"/>
              <a:t>web,xml - </a:t>
            </a:r>
            <a:endParaRPr lang="en-IN" dirty="0"/>
          </a:p>
          <a:p>
            <a:r>
              <a:rPr lang="en-IN" dirty="0"/>
              <a:t>&lt;?xml version="1.0" encoding="UTF-8"?&gt;</a:t>
            </a:r>
            <a:endParaRPr lang="en-IN" dirty="0"/>
          </a:p>
          <a:p>
            <a:r>
              <a:rPr lang="en-IN" dirty="0"/>
              <a:t>&lt;web-app id="WebApp_ID" version="3.0" xmlns="http://java.sun.com/xml/ns/javaee" xmlns:xsi="http://www.w3.org/2001/XMLSchema-instance" xsi:schemaLocation="http://java.sun.com/xml/ns/javaee http://java.sun.com/xml/ns/javaee/web-app_3_0.xsd"&gt;</a:t>
            </a:r>
            <a:endParaRPr lang="en-IN" dirty="0"/>
          </a:p>
          <a:p>
            <a:r>
              <a:rPr lang="en-IN" dirty="0"/>
              <a:t>	&lt;display-name&gt;ServletInterfaceDemo&lt;/display-name&gt;</a:t>
            </a:r>
            <a:endParaRPr lang="en-IN" dirty="0"/>
          </a:p>
          <a:p>
            <a:r>
              <a:rPr lang="en-IN" dirty="0"/>
              <a:t>	&lt;welcome-file-list&gt;</a:t>
            </a:r>
            <a:endParaRPr lang="en-IN" dirty="0"/>
          </a:p>
          <a:p>
            <a:r>
              <a:rPr lang="en-IN" dirty="0"/>
              <a:t>		&lt;welcome-file&gt;index.html&lt;/welcome-file&gt;</a:t>
            </a:r>
            <a:endParaRPr lang="en-IN" dirty="0"/>
          </a:p>
          <a:p>
            <a:r>
              <a:rPr lang="en-IN" dirty="0"/>
              <a:t>		&lt;welcome-file&gt;index.htm&lt;/welcome-file&gt;</a:t>
            </a:r>
            <a:endParaRPr lang="en-IN" dirty="0"/>
          </a:p>
          <a:p>
            <a:r>
              <a:rPr lang="en-IN" dirty="0"/>
              <a:t>		&lt;welcome-file&gt;index.jsp&lt;/welcome-file&gt;</a:t>
            </a:r>
            <a:endParaRPr lang="en-IN" dirty="0"/>
          </a:p>
          <a:p>
            <a:r>
              <a:rPr lang="en-IN" dirty="0"/>
              <a:t>		&lt;welcome-file&gt;default.html&lt;/welcome-file&gt;</a:t>
            </a:r>
            <a:endParaRPr lang="en-IN" dirty="0"/>
          </a:p>
          <a:p>
            <a:r>
              <a:rPr lang="en-IN" dirty="0"/>
              <a:t>		&lt;welcome-file&gt;default.htm&lt;/welcome-file&gt;</a:t>
            </a:r>
            <a:endParaRPr lang="en-IN" dirty="0"/>
          </a:p>
          <a:p>
            <a:r>
              <a:rPr lang="en-IN" dirty="0"/>
              <a:t>		&lt;welcome-file&gt;default.jsp&lt;/welcome-file&gt;</a:t>
            </a:r>
            <a:endParaRPr lang="en-IN" dirty="0"/>
          </a:p>
          <a:p>
            <a:r>
              <a:rPr lang="en-IN" dirty="0"/>
              <a:t>	&lt;/welcome-file-list&gt;</a:t>
            </a:r>
            <a:endParaRPr lang="en-IN" dirty="0"/>
          </a:p>
          <a:p>
            <a:r>
              <a:rPr lang="en-IN" dirty="0"/>
              <a:t>	  &lt;servlet&gt;</a:t>
            </a:r>
            <a:endParaRPr lang="en-IN" dirty="0"/>
          </a:p>
          <a:p>
            <a:r>
              <a:rPr lang="en-IN" dirty="0"/>
              <a:t>        &lt;servlet-name&gt;demo&lt;/servlet-name&gt;</a:t>
            </a:r>
            <a:endParaRPr lang="en-IN" dirty="0"/>
          </a:p>
          <a:p>
            <a:r>
              <a:rPr lang="en-IN" dirty="0"/>
              <a:t>        &lt;servlet-class&gt;MyFirstServ&lt;/servlet-class&gt;</a:t>
            </a:r>
            <a:endParaRPr lang="en-IN" dirty="0"/>
          </a:p>
          <a:p>
            <a:r>
              <a:rPr lang="en-IN" dirty="0"/>
              <a:t>    &lt;/servlet&gt;</a:t>
            </a:r>
            <a:endParaRPr lang="en-IN" dirty="0"/>
          </a:p>
          <a:p>
            <a:r>
              <a:rPr lang="en-IN" dirty="0"/>
              <a:t>    &lt;servlet-mapping&gt;</a:t>
            </a:r>
            <a:endParaRPr lang="en-IN" dirty="0"/>
          </a:p>
          <a:p>
            <a:r>
              <a:rPr lang="en-IN" dirty="0"/>
              <a:t>        &lt;servlet-name&gt;demo&lt;/servlet-name&gt;</a:t>
            </a:r>
            <a:endParaRPr lang="en-IN" dirty="0"/>
          </a:p>
          <a:p>
            <a:r>
              <a:rPr lang="en-IN" dirty="0"/>
              <a:t>        &lt;url-pattern&gt;/test&lt;/url-pattern&gt;</a:t>
            </a:r>
            <a:endParaRPr lang="en-IN" dirty="0"/>
          </a:p>
          <a:p>
            <a:r>
              <a:rPr lang="en-IN" dirty="0"/>
              <a:t>    &lt;/servlet-mapping&gt;</a:t>
            </a:r>
            <a:endParaRPr lang="en-IN" dirty="0"/>
          </a:p>
          <a:p>
            <a:r>
              <a:rPr lang="en-IN" dirty="0"/>
              <a:t>&lt;/web-app&gt;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b="1" dirty="0"/>
              <a:t>HTTP Protocol -</a:t>
            </a:r>
            <a:endParaRPr lang="en-IN" b="1" dirty="0"/>
          </a:p>
          <a:p>
            <a:r>
              <a:rPr lang="en-IN" dirty="0"/>
              <a:t>Hyper text transfer protocol is used for communication between client and server over the internet. It is a stateless protocol i.e. whenever client generate a HTTP Request it sends the request to server and forget about the client and similarly whenever server generate HTTP Response, It sends it to client and forgets about server. Java uses the concept of sessions and Jsession id to control this behaviour of HTTP.</a:t>
            </a:r>
            <a:endParaRPr lang="en-IN" dirty="0"/>
          </a:p>
          <a:p>
            <a:r>
              <a:rPr lang="en-IN" dirty="0"/>
              <a:t>HTTP Request -</a:t>
            </a:r>
            <a:endParaRPr lang="en-IN" dirty="0"/>
          </a:p>
          <a:p>
            <a:r>
              <a:rPr lang="en-IN" dirty="0"/>
              <a:t>Whenever client enters a URL in the web browser it generates a HTTP Request. HTTP Request has 3 main components -</a:t>
            </a:r>
            <a:endParaRPr lang="en-IN" dirty="0"/>
          </a:p>
          <a:p>
            <a:r>
              <a:rPr lang="en-IN" dirty="0"/>
              <a:t>1- HTTP Method.</a:t>
            </a:r>
            <a:endParaRPr lang="en-IN" dirty="0"/>
          </a:p>
          <a:p>
            <a:r>
              <a:rPr lang="en-IN" dirty="0"/>
              <a:t>2- The server and web page address i.e. URL.</a:t>
            </a:r>
            <a:endParaRPr lang="en-IN" dirty="0"/>
          </a:p>
          <a:p>
            <a:r>
              <a:rPr lang="en-IN" dirty="0"/>
              <a:t>3- User inputs .</a:t>
            </a:r>
            <a:endParaRPr lang="en-IN" dirty="0"/>
          </a:p>
          <a:p>
            <a:r>
              <a:rPr lang="en-IN" dirty="0"/>
              <a:t>HTTP Response -</a:t>
            </a:r>
            <a:endParaRPr lang="en-IN" dirty="0"/>
          </a:p>
          <a:p>
            <a:r>
              <a:rPr lang="en-IN" dirty="0"/>
              <a:t>Whenever request comes to the server, it processes the request and generates HTTP Response. The 3 main components of HTTP Response are as follows -</a:t>
            </a:r>
            <a:endParaRPr lang="en-IN" dirty="0"/>
          </a:p>
          <a:p>
            <a:r>
              <a:rPr lang="en-IN" dirty="0"/>
              <a:t>1- A status code (whether request was successful or not).</a:t>
            </a:r>
            <a:endParaRPr lang="en-IN" dirty="0"/>
          </a:p>
          <a:p>
            <a:r>
              <a:rPr lang="en-IN" dirty="0"/>
              <a:t>2- Response content type (text, pictures, videos, html etc).</a:t>
            </a:r>
            <a:endParaRPr lang="en-IN" dirty="0"/>
          </a:p>
          <a:p>
            <a:r>
              <a:rPr lang="en-IN" dirty="0"/>
              <a:t>3- Response contents (Actual HTML).</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70000"/>
          </a:bodyPr>
          <a:lstStyle/>
          <a:p>
            <a:r>
              <a:rPr lang="en-IN" b="1" dirty="0"/>
              <a:t>HTTP Methods -</a:t>
            </a:r>
            <a:endParaRPr lang="en-IN" b="1" dirty="0"/>
          </a:p>
          <a:p>
            <a:r>
              <a:rPr lang="en-IN" dirty="0"/>
              <a:t>HTTP has total 8 methods -</a:t>
            </a:r>
            <a:endParaRPr lang="en-IN" dirty="0"/>
          </a:p>
          <a:p>
            <a:r>
              <a:rPr lang="en-IN" dirty="0"/>
              <a:t>1- GET</a:t>
            </a:r>
            <a:endParaRPr lang="en-IN" dirty="0"/>
          </a:p>
          <a:p>
            <a:r>
              <a:rPr lang="en-IN" dirty="0"/>
              <a:t>2- POST</a:t>
            </a:r>
            <a:endParaRPr lang="en-IN" dirty="0"/>
          </a:p>
          <a:p>
            <a:r>
              <a:rPr lang="en-IN" dirty="0"/>
              <a:t>3- PUT</a:t>
            </a:r>
            <a:endParaRPr lang="en-IN" dirty="0"/>
          </a:p>
          <a:p>
            <a:r>
              <a:rPr lang="en-IN" dirty="0"/>
              <a:t>4- HEAD</a:t>
            </a:r>
            <a:endParaRPr lang="en-IN" dirty="0"/>
          </a:p>
          <a:p>
            <a:r>
              <a:rPr lang="en-IN" dirty="0"/>
              <a:t>5- TRACE</a:t>
            </a:r>
            <a:endParaRPr lang="en-IN" dirty="0"/>
          </a:p>
          <a:p>
            <a:r>
              <a:rPr lang="en-IN" dirty="0"/>
              <a:t>6- DELETE</a:t>
            </a:r>
            <a:endParaRPr lang="en-IN" dirty="0"/>
          </a:p>
          <a:p>
            <a:r>
              <a:rPr lang="en-IN" dirty="0"/>
              <a:t>7- CONNECT</a:t>
            </a:r>
            <a:endParaRPr lang="en-IN" dirty="0"/>
          </a:p>
          <a:p>
            <a:r>
              <a:rPr lang="en-IN" dirty="0"/>
              <a:t>8- OPTIONS</a:t>
            </a:r>
            <a:endParaRPr lang="en-IN" dirty="0"/>
          </a:p>
          <a:p>
            <a:r>
              <a:rPr lang="en-IN" dirty="0"/>
              <a:t>The 2 most commonly used methods of HTTP are GET and POST.</a:t>
            </a:r>
            <a:endParaRPr lang="en-IN" dirty="0"/>
          </a:p>
          <a:p>
            <a:r>
              <a:rPr lang="en-IN" b="1" dirty="0"/>
              <a:t>GET Method </a:t>
            </a:r>
            <a:r>
              <a:rPr lang="en-IN" dirty="0"/>
              <a:t>- The main job of GET Method is to get or retrieve data from server. This is the most commonly used method and default method for java if you do not specified one.</a:t>
            </a:r>
            <a:endParaRPr lang="en-IN" dirty="0"/>
          </a:p>
          <a:p>
            <a:r>
              <a:rPr lang="en-IN" dirty="0"/>
              <a:t>Client can also send a limited amount of data with GET, but this amount of data depends upon server. The data sent using GET is appended in the URL in name/value pair like this -</a:t>
            </a:r>
            <a:endParaRPr lang="en-IN" dirty="0"/>
          </a:p>
          <a:p>
            <a:r>
              <a:rPr lang="en-IN" dirty="0"/>
              <a:t>https://docs.oracle.com/javaee.htm?name1= value1&amp;name2=value2</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8" name="Content Placeholder 10"/>
          <p:cNvSpPr>
            <a:spLocks noGrp="1"/>
          </p:cNvSpPr>
          <p:nvPr>
            <p:ph idx="1"/>
          </p:nvPr>
        </p:nvSpPr>
        <p:spPr/>
        <p:txBody>
          <a:bodyPr anchor="t">
            <a:normAutofit/>
          </a:bodyPr>
          <a:lstStyle/>
          <a:p>
            <a:r>
              <a:rPr lang="en-IN" dirty="0"/>
              <a:t>ac</a:t>
            </a:r>
            <a:endParaRPr lang="en-IN" dirty="0"/>
          </a:p>
        </p:txBody>
      </p:sp>
      <p:pic>
        <p:nvPicPr>
          <p:cNvPr id="3" name="Picture 2"/>
          <p:cNvPicPr>
            <a:picLocks noChangeAspect="1"/>
          </p:cNvPicPr>
          <p:nvPr/>
        </p:nvPicPr>
        <p:blipFill>
          <a:blip r:embed="rId1"/>
          <a:stretch>
            <a:fillRect/>
          </a:stretch>
        </p:blipFill>
        <p:spPr>
          <a:xfrm>
            <a:off x="1626870" y="505460"/>
            <a:ext cx="8751570" cy="2295525"/>
          </a:xfrm>
          <a:prstGeom prst="rect">
            <a:avLst/>
          </a:prstGeom>
        </p:spPr>
      </p:pic>
      <p:pic>
        <p:nvPicPr>
          <p:cNvPr id="5" name="Content Placeholder 4"/>
          <p:cNvPicPr>
            <a:picLocks noChangeAspect="1"/>
          </p:cNvPicPr>
          <p:nvPr>
            <p:ph idx="10"/>
          </p:nvPr>
        </p:nvPicPr>
        <p:blipFill>
          <a:blip r:embed="rId2"/>
          <a:stretch>
            <a:fillRect/>
          </a:stretch>
        </p:blipFill>
        <p:spPr>
          <a:xfrm>
            <a:off x="1091565" y="2800985"/>
            <a:ext cx="9384030" cy="37979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60000"/>
          </a:bodyPr>
          <a:lstStyle/>
          <a:p>
            <a:r>
              <a:rPr lang="en-IN" sz="3600" b="1" dirty="0"/>
              <a:t>Servlet API</a:t>
            </a:r>
            <a:endParaRPr lang="en-IN" sz="3600" b="1" dirty="0"/>
          </a:p>
          <a:p>
            <a:r>
              <a:rPr lang="en-IN" dirty="0"/>
              <a:t>We can create web applications in java in 3 ways -</a:t>
            </a:r>
            <a:endParaRPr lang="en-IN" dirty="0"/>
          </a:p>
          <a:p>
            <a:r>
              <a:rPr lang="en-IN" dirty="0"/>
              <a:t>1- By implementing Servlet Interface.</a:t>
            </a:r>
            <a:endParaRPr lang="en-IN" dirty="0"/>
          </a:p>
          <a:p>
            <a:r>
              <a:rPr lang="en-IN" dirty="0"/>
              <a:t>2- By extending GenricServlet class.</a:t>
            </a:r>
            <a:endParaRPr lang="en-IN" dirty="0"/>
          </a:p>
          <a:p>
            <a:r>
              <a:rPr lang="en-IN" dirty="0"/>
              <a:t>3- By extending HttpServlet class.</a:t>
            </a:r>
            <a:endParaRPr lang="en-IN" dirty="0"/>
          </a:p>
          <a:p>
            <a:endParaRPr lang="en-IN" dirty="0"/>
          </a:p>
          <a:p>
            <a:r>
              <a:rPr lang="en-IN" b="1" dirty="0"/>
              <a:t>javax.servlet.Servlet Interface -</a:t>
            </a:r>
            <a:endParaRPr lang="en-IN" b="1" dirty="0"/>
          </a:p>
          <a:p>
            <a:r>
              <a:rPr lang="en-IN" dirty="0"/>
              <a:t>Servlet interface defines the methods that a class should implement to create a servlet. It defines methods to create a servlet, to serve the client request, and to destroy the servlet.</a:t>
            </a:r>
            <a:endParaRPr lang="en-IN" dirty="0"/>
          </a:p>
          <a:p>
            <a:endParaRPr lang="en-IN" dirty="0"/>
          </a:p>
          <a:p>
            <a:r>
              <a:rPr lang="en-IN" dirty="0"/>
              <a:t>M</a:t>
            </a:r>
            <a:r>
              <a:rPr lang="en-IN" b="1" dirty="0"/>
              <a:t>ethods of Servlet Interface -</a:t>
            </a:r>
            <a:endParaRPr lang="en-IN" b="1" dirty="0"/>
          </a:p>
          <a:p>
            <a:r>
              <a:rPr lang="en-IN" dirty="0"/>
              <a:t>1- init() - It is used to initialize a servlet. It is called only once in servlet life time and it must complete before any call to service() is made i.e. it must complete before any request came to servlet.</a:t>
            </a:r>
            <a:endParaRPr lang="en-IN" dirty="0"/>
          </a:p>
          <a:p>
            <a:r>
              <a:rPr lang="en-IN" dirty="0"/>
              <a:t>It has the following syntax -</a:t>
            </a:r>
            <a:endParaRPr lang="en-IN" dirty="0"/>
          </a:p>
          <a:p>
            <a:r>
              <a:rPr lang="en-IN" dirty="0"/>
              <a:t>public void init(ServletConfig config) throws ServletException</a:t>
            </a:r>
            <a:endParaRPr lang="en-IN" dirty="0"/>
          </a:p>
          <a:p>
            <a:r>
              <a:rPr lang="en-IN" dirty="0"/>
              <a:t>Here config is a ServletConfig object that contains servlet configuration and initialization parameters information.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fontScale="90000" lnSpcReduction="10000"/>
          </a:bodyPr>
          <a:lstStyle/>
          <a:p>
            <a:r>
              <a:rPr lang="en-IN" dirty="0"/>
              <a:t>2- getServletConfig() - It is used to get the ServletConfig object. It can be used by servlet to get the initialization parameters and configuration information. It is the same object that we pass in init() method.</a:t>
            </a:r>
            <a:endParaRPr lang="en-IN" dirty="0"/>
          </a:p>
          <a:p>
            <a:r>
              <a:rPr lang="en-IN" dirty="0"/>
              <a:t>It has the following syntax -</a:t>
            </a:r>
            <a:endParaRPr lang="en-IN" dirty="0"/>
          </a:p>
          <a:p>
            <a:r>
              <a:rPr lang="en-IN" dirty="0"/>
              <a:t>public ServletConfig getServletConfig()</a:t>
            </a:r>
            <a:endParaRPr lang="en-IN" dirty="0"/>
          </a:p>
          <a:p>
            <a:r>
              <a:rPr lang="en-IN" dirty="0"/>
              <a:t>It returns the ServletConfig object.</a:t>
            </a:r>
            <a:endParaRPr lang="en-IN" dirty="0"/>
          </a:p>
          <a:p>
            <a:endParaRPr lang="en-IN" dirty="0"/>
          </a:p>
          <a:p>
            <a:r>
              <a:rPr lang="en-IN" dirty="0"/>
              <a:t>3- service() - It generate the response for client request. It is called each time when a request is made for the servlet.</a:t>
            </a:r>
            <a:endParaRPr lang="en-IN" dirty="0"/>
          </a:p>
          <a:p>
            <a:r>
              <a:rPr lang="en-IN" dirty="0"/>
              <a:t>It has the following syntax -</a:t>
            </a:r>
            <a:endParaRPr lang="en-IN" dirty="0"/>
          </a:p>
          <a:p>
            <a:r>
              <a:rPr lang="en-IN" dirty="0"/>
              <a:t>public void service(ServletRequest request, ServletResponse response)throws ServletException, IOException</a:t>
            </a:r>
            <a:endParaRPr lang="en-IN" dirty="0"/>
          </a:p>
          <a:p>
            <a:r>
              <a:rPr lang="en-IN" dirty="0"/>
              <a:t>Where - </a:t>
            </a:r>
            <a:endParaRPr lang="en-IN" dirty="0"/>
          </a:p>
          <a:p>
            <a:r>
              <a:rPr lang="en-IN" dirty="0"/>
              <a:t>request - is a ServletRequest object that contain request made by client.</a:t>
            </a:r>
            <a:endParaRPr lang="en-IN" dirty="0"/>
          </a:p>
          <a:p>
            <a:r>
              <a:rPr lang="en-IN" dirty="0"/>
              <a:t>response - is a ServletResponse object that contain response generated by servlet for the coming request.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dirty="0"/>
              <a:t>4- getServletInfo() - It returns the information about the servlet such as writer name, copyright, version etc.</a:t>
            </a:r>
            <a:endParaRPr lang="en-IN" dirty="0"/>
          </a:p>
          <a:p>
            <a:r>
              <a:rPr lang="en-IN" dirty="0"/>
              <a:t>It has the following syntax -</a:t>
            </a:r>
            <a:endParaRPr lang="en-IN" dirty="0"/>
          </a:p>
          <a:p>
            <a:r>
              <a:rPr lang="en-IN" dirty="0"/>
              <a:t>public String getServletInfo()  </a:t>
            </a:r>
            <a:endParaRPr lang="en-IN" dirty="0"/>
          </a:p>
          <a:p>
            <a:r>
              <a:rPr lang="en-IN" dirty="0"/>
              <a:t>It return the servlet information as String object.</a:t>
            </a:r>
            <a:endParaRPr lang="en-IN" dirty="0"/>
          </a:p>
          <a:p>
            <a:r>
              <a:rPr lang="en-IN" dirty="0"/>
              <a:t>  </a:t>
            </a:r>
            <a:endParaRPr lang="en-IN" dirty="0"/>
          </a:p>
          <a:p>
            <a:r>
              <a:rPr lang="en-IN" dirty="0"/>
              <a:t>5- destroy() - It is called just before Servlet destroyed. It allows us to do some work that we want to do before Servlet has destroyed (for example closing a stream).After destoy(), Servlet becomes eligible for garbage collection.</a:t>
            </a:r>
            <a:endParaRPr lang="en-IN" dirty="0"/>
          </a:p>
          <a:p>
            <a:r>
              <a:rPr lang="en-IN" dirty="0"/>
              <a:t>It has the following syntax -</a:t>
            </a:r>
            <a:endParaRPr lang="en-IN" dirty="0"/>
          </a:p>
          <a:p>
            <a:r>
              <a:rPr lang="en-IN" dirty="0"/>
              <a:t>public void destroy()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0"/>
          <p:cNvSpPr>
            <a:spLocks noGrp="1"/>
          </p:cNvSpPr>
          <p:nvPr>
            <p:ph idx="1"/>
          </p:nvPr>
        </p:nvSpPr>
        <p:spPr>
          <a:xfrm>
            <a:off x="1081771" y="404949"/>
            <a:ext cx="10491919" cy="6126481"/>
          </a:xfrm>
        </p:spPr>
        <p:txBody>
          <a:bodyPr anchor="t">
            <a:normAutofit/>
          </a:bodyPr>
          <a:lstStyle/>
          <a:p>
            <a:r>
              <a:rPr lang="en-IN" b="1" dirty="0"/>
              <a:t>Using Eclipse IDE</a:t>
            </a:r>
            <a:endParaRPr lang="en-IN" b="1" dirty="0"/>
          </a:p>
          <a:p>
            <a:r>
              <a:rPr lang="en-IN" sz="2400" dirty="0"/>
              <a:t>Create a New Dynamic Web Project in Eclipse.(Here we are using Eclipse Oxygen IDE)</a:t>
            </a:r>
            <a:endParaRPr lang="en-IN" sz="2400" dirty="0"/>
          </a:p>
          <a:p>
            <a:r>
              <a:rPr lang="en-IN" sz="2400" dirty="0"/>
              <a:t> </a:t>
            </a:r>
            <a:endParaRPr lang="en-IN" sz="2400" dirty="0"/>
          </a:p>
          <a:p>
            <a:r>
              <a:rPr lang="en-IN" sz="2400" dirty="0"/>
              <a:t>Here we have given the name of project - 'ServletInterfaceDemo'.</a:t>
            </a:r>
            <a:endParaRPr lang="en-IN" sz="2400" dirty="0"/>
          </a:p>
          <a:p>
            <a:r>
              <a:rPr lang="en-IN" sz="2400" dirty="0"/>
              <a:t>It will create the following project structure -</a:t>
            </a:r>
            <a:endParaRPr lang="en-IN" sz="2400" dirty="0"/>
          </a:p>
          <a:p>
            <a:endParaRPr lang="en-IN" sz="2400" dirty="0"/>
          </a:p>
        </p:txBody>
      </p:sp>
      <p:pic>
        <p:nvPicPr>
          <p:cNvPr id="2" name="Picture 1"/>
          <p:cNvPicPr>
            <a:picLocks noChangeAspect="1"/>
          </p:cNvPicPr>
          <p:nvPr/>
        </p:nvPicPr>
        <p:blipFill>
          <a:blip r:embed="rId1"/>
          <a:stretch>
            <a:fillRect/>
          </a:stretch>
        </p:blipFill>
        <p:spPr>
          <a:xfrm>
            <a:off x="1716405" y="3114675"/>
            <a:ext cx="9130665" cy="37433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11673</Words>
  <Application>WPS Presentation</Application>
  <PresentationFormat>Custom</PresentationFormat>
  <Paragraphs>288</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Microsoft YaHei</vt:lpstr>
      <vt:lpstr>Arial Unicode MS</vt:lpstr>
      <vt:lpstr>Calibri Light</vt:lpstr>
      <vt:lpstr>Calibri</vt:lpstr>
      <vt:lpstr>Malgun Gothic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ks living</dc:creator>
  <cp:lastModifiedBy>rohit</cp:lastModifiedBy>
  <cp:revision>305</cp:revision>
  <dcterms:created xsi:type="dcterms:W3CDTF">2020-05-19T06:27:00Z</dcterms:created>
  <dcterms:modified xsi:type="dcterms:W3CDTF">2021-06-28T04:59:38Z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